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webextensions/webextension4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21"/>
  </p:notesMasterIdLst>
  <p:sldIdLst>
    <p:sldId id="527" r:id="rId3"/>
    <p:sldId id="563" r:id="rId4"/>
    <p:sldId id="584" r:id="rId5"/>
    <p:sldId id="585" r:id="rId6"/>
    <p:sldId id="586" r:id="rId7"/>
    <p:sldId id="571" r:id="rId8"/>
    <p:sldId id="574" r:id="rId9"/>
    <p:sldId id="576" r:id="rId10"/>
    <p:sldId id="577" r:id="rId11"/>
    <p:sldId id="580" r:id="rId12"/>
    <p:sldId id="579" r:id="rId13"/>
    <p:sldId id="581" r:id="rId14"/>
    <p:sldId id="582" r:id="rId15"/>
    <p:sldId id="578" r:id="rId16"/>
    <p:sldId id="567" r:id="rId17"/>
    <p:sldId id="569" r:id="rId18"/>
    <p:sldId id="557" r:id="rId19"/>
    <p:sldId id="469" r:id="rId20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D5A"/>
    <a:srgbClr val="ED7D31"/>
    <a:srgbClr val="B0BCDE"/>
    <a:srgbClr val="4472C4"/>
    <a:srgbClr val="1F4E79"/>
    <a:srgbClr val="D5309A"/>
    <a:srgbClr val="F75459"/>
    <a:srgbClr val="FAA31F"/>
    <a:srgbClr val="3CD228"/>
    <a:srgbClr val="69E7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53" autoAdjust="0"/>
    <p:restoredTop sz="94280" autoAdjust="0"/>
  </p:normalViewPr>
  <p:slideViewPr>
    <p:cSldViewPr snapToGrid="0" snapToObjects="1">
      <p:cViewPr varScale="1">
        <p:scale>
          <a:sx n="71" d="100"/>
          <a:sy n="71" d="100"/>
        </p:scale>
        <p:origin x="522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B13FE7-16B9-4322-9AD7-F5622FDBE370}" type="doc">
      <dgm:prSet loTypeId="urn:microsoft.com/office/officeart/2005/8/layout/l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0767C7B3-5E58-4AD8-A087-E5D6BAEFC824}">
      <dgm:prSet phldrT="[Texto]" custT="1"/>
      <dgm:spPr/>
      <dgm:t>
        <a:bodyPr/>
        <a:lstStyle/>
        <a:p>
          <a:r>
            <a:rPr lang="es-EC" sz="2400" dirty="0"/>
            <a:t>2019</a:t>
          </a:r>
        </a:p>
      </dgm:t>
    </dgm:pt>
    <dgm:pt modelId="{0ED536FF-3F55-4D89-ABCD-24FF1CC8C73F}" type="parTrans" cxnId="{BF2E1138-9EA9-410D-B316-3DDC9B03E458}">
      <dgm:prSet/>
      <dgm:spPr/>
      <dgm:t>
        <a:bodyPr/>
        <a:lstStyle/>
        <a:p>
          <a:endParaRPr lang="es-EC" sz="2400"/>
        </a:p>
      </dgm:t>
    </dgm:pt>
    <dgm:pt modelId="{18232C21-D829-4370-BF82-012540FA5DDC}" type="sibTrans" cxnId="{BF2E1138-9EA9-410D-B316-3DDC9B03E458}">
      <dgm:prSet/>
      <dgm:spPr/>
      <dgm:t>
        <a:bodyPr/>
        <a:lstStyle/>
        <a:p>
          <a:endParaRPr lang="es-EC" sz="2400"/>
        </a:p>
      </dgm:t>
    </dgm:pt>
    <dgm:pt modelId="{E73F8601-E5E9-45A8-953B-6477F8531ED4}">
      <dgm:prSet phldrT="[Texto]" custT="1"/>
      <dgm:spPr/>
      <dgm:t>
        <a:bodyPr/>
        <a:lstStyle/>
        <a:p>
          <a:r>
            <a:rPr lang="es-EC" sz="2400" dirty="0"/>
            <a:t>2020</a:t>
          </a:r>
        </a:p>
      </dgm:t>
    </dgm:pt>
    <dgm:pt modelId="{2B89264B-41C0-4350-B039-8035B3FF564C}" type="parTrans" cxnId="{ECE91C38-4605-4D45-8E9C-EE94CB63D551}">
      <dgm:prSet/>
      <dgm:spPr/>
      <dgm:t>
        <a:bodyPr/>
        <a:lstStyle/>
        <a:p>
          <a:endParaRPr lang="es-EC" sz="2400"/>
        </a:p>
      </dgm:t>
    </dgm:pt>
    <dgm:pt modelId="{24A5BE31-5E64-4386-8AEF-1F540075109D}" type="sibTrans" cxnId="{ECE91C38-4605-4D45-8E9C-EE94CB63D551}">
      <dgm:prSet/>
      <dgm:spPr/>
      <dgm:t>
        <a:bodyPr/>
        <a:lstStyle/>
        <a:p>
          <a:endParaRPr lang="es-EC" sz="2400"/>
        </a:p>
      </dgm:t>
    </dgm:pt>
    <dgm:pt modelId="{0DB3A4E3-1ABC-4B00-AB2F-3D1F5E348B4F}">
      <dgm:prSet phldrT="[Texto]" custT="1"/>
      <dgm:spPr/>
      <dgm:t>
        <a:bodyPr/>
        <a:lstStyle/>
        <a:p>
          <a:r>
            <a:rPr lang="es-EC" sz="1400" dirty="0"/>
            <a:t>MINTEL ente rector</a:t>
          </a:r>
        </a:p>
      </dgm:t>
    </dgm:pt>
    <dgm:pt modelId="{58FFA694-03DA-4B23-A93E-663F3E43B9EF}" type="parTrans" cxnId="{2B3C1195-BDBD-49C7-BE29-B4A8F9493A0B}">
      <dgm:prSet/>
      <dgm:spPr/>
      <dgm:t>
        <a:bodyPr/>
        <a:lstStyle/>
        <a:p>
          <a:endParaRPr lang="es-EC" sz="2400"/>
        </a:p>
      </dgm:t>
    </dgm:pt>
    <dgm:pt modelId="{4B8A6AFE-00E0-4028-919D-6233744343EA}" type="sibTrans" cxnId="{2B3C1195-BDBD-49C7-BE29-B4A8F9493A0B}">
      <dgm:prSet/>
      <dgm:spPr/>
      <dgm:t>
        <a:bodyPr/>
        <a:lstStyle/>
        <a:p>
          <a:endParaRPr lang="es-EC" sz="2400"/>
        </a:p>
      </dgm:t>
    </dgm:pt>
    <dgm:pt modelId="{2757C10E-F2A2-4943-B22C-4D06566B8D6D}">
      <dgm:prSet phldrT="[Texto]" custT="1"/>
      <dgm:spPr/>
      <dgm:t>
        <a:bodyPr/>
        <a:lstStyle/>
        <a:p>
          <a:r>
            <a:rPr lang="es-EC" sz="1400" dirty="0"/>
            <a:t>Normativa para priorizar y simplificar</a:t>
          </a:r>
        </a:p>
      </dgm:t>
    </dgm:pt>
    <dgm:pt modelId="{A699D7D0-17DB-422A-9B3C-1B3AEB910B7D}" type="parTrans" cxnId="{D3A58498-B75D-4DA7-A301-FFC641C2BBD5}">
      <dgm:prSet/>
      <dgm:spPr/>
      <dgm:t>
        <a:bodyPr/>
        <a:lstStyle/>
        <a:p>
          <a:endParaRPr lang="es-EC" sz="2400"/>
        </a:p>
      </dgm:t>
    </dgm:pt>
    <dgm:pt modelId="{F865DD72-C069-42F1-BB4A-5616A6EDB97E}" type="sibTrans" cxnId="{D3A58498-B75D-4DA7-A301-FFC641C2BBD5}">
      <dgm:prSet/>
      <dgm:spPr/>
      <dgm:t>
        <a:bodyPr/>
        <a:lstStyle/>
        <a:p>
          <a:endParaRPr lang="es-EC" sz="2400"/>
        </a:p>
      </dgm:t>
    </dgm:pt>
    <dgm:pt modelId="{26619F36-B16F-46B9-9890-250A0B1B2CCB}">
      <dgm:prSet phldrT="[Texto]" custT="1"/>
      <dgm:spPr/>
      <dgm:t>
        <a:bodyPr/>
        <a:lstStyle/>
        <a:p>
          <a:r>
            <a:rPr lang="es-EC" sz="2400" dirty="0"/>
            <a:t>2021</a:t>
          </a:r>
        </a:p>
      </dgm:t>
    </dgm:pt>
    <dgm:pt modelId="{B1D9BCC5-D2FC-45B0-89CB-3BBFA6C3FD72}" type="parTrans" cxnId="{33F4015E-4B10-49D7-9908-70871B651725}">
      <dgm:prSet/>
      <dgm:spPr/>
      <dgm:t>
        <a:bodyPr/>
        <a:lstStyle/>
        <a:p>
          <a:endParaRPr lang="es-EC" sz="2400"/>
        </a:p>
      </dgm:t>
    </dgm:pt>
    <dgm:pt modelId="{D0D1A64F-E319-4427-AFD3-24F31BC39A8C}" type="sibTrans" cxnId="{33F4015E-4B10-49D7-9908-70871B651725}">
      <dgm:prSet/>
      <dgm:spPr/>
      <dgm:t>
        <a:bodyPr/>
        <a:lstStyle/>
        <a:p>
          <a:endParaRPr lang="es-EC" sz="2400"/>
        </a:p>
      </dgm:t>
    </dgm:pt>
    <dgm:pt modelId="{E6B12F4F-F2AD-4D9E-9FB2-0018F9C35CEC}">
      <dgm:prSet phldrT="[Texto]" custT="1"/>
      <dgm:spPr/>
      <dgm:t>
        <a:bodyPr/>
        <a:lstStyle/>
        <a:p>
          <a:r>
            <a:rPr lang="es-EC" sz="1400" dirty="0"/>
            <a:t>MINTEL mejora normativa de priorización</a:t>
          </a:r>
        </a:p>
      </dgm:t>
    </dgm:pt>
    <dgm:pt modelId="{02016799-2A4C-4FFB-9128-548610DB34E4}" type="parTrans" cxnId="{11073ADA-7838-4B8A-9878-67B3314DAFA9}">
      <dgm:prSet/>
      <dgm:spPr/>
      <dgm:t>
        <a:bodyPr/>
        <a:lstStyle/>
        <a:p>
          <a:endParaRPr lang="es-EC" sz="2400"/>
        </a:p>
      </dgm:t>
    </dgm:pt>
    <dgm:pt modelId="{BA609F48-8F2D-496F-A63C-E510D17EF1D7}" type="sibTrans" cxnId="{11073ADA-7838-4B8A-9878-67B3314DAFA9}">
      <dgm:prSet/>
      <dgm:spPr/>
      <dgm:t>
        <a:bodyPr/>
        <a:lstStyle/>
        <a:p>
          <a:endParaRPr lang="es-EC" sz="2400"/>
        </a:p>
      </dgm:t>
    </dgm:pt>
    <dgm:pt modelId="{6FFAA047-7BA9-4A43-85EF-275C682AFF12}">
      <dgm:prSet phldrT="[Texto]" custT="1"/>
      <dgm:spPr/>
      <dgm:t>
        <a:bodyPr/>
        <a:lstStyle/>
        <a:p>
          <a:r>
            <a:rPr lang="es-EC" sz="2400" dirty="0"/>
            <a:t>2022</a:t>
          </a:r>
        </a:p>
      </dgm:t>
    </dgm:pt>
    <dgm:pt modelId="{50622568-E156-4AEF-874F-9A9FE2FEAA33}" type="parTrans" cxnId="{A7A7ADCD-0980-41D8-B30A-45B5F9A756ED}">
      <dgm:prSet/>
      <dgm:spPr/>
      <dgm:t>
        <a:bodyPr/>
        <a:lstStyle/>
        <a:p>
          <a:endParaRPr lang="es-EC" sz="2400"/>
        </a:p>
      </dgm:t>
    </dgm:pt>
    <dgm:pt modelId="{3B80BC22-E100-4283-836E-4BF9A3017DDA}" type="sibTrans" cxnId="{A7A7ADCD-0980-41D8-B30A-45B5F9A756ED}">
      <dgm:prSet/>
      <dgm:spPr/>
      <dgm:t>
        <a:bodyPr/>
        <a:lstStyle/>
        <a:p>
          <a:endParaRPr lang="es-EC" sz="2400"/>
        </a:p>
      </dgm:t>
    </dgm:pt>
    <dgm:pt modelId="{DF00FCDD-64CE-479E-94AE-D68C51EF250E}">
      <dgm:prSet phldrT="[Texto]" custT="1"/>
      <dgm:spPr/>
      <dgm:t>
        <a:bodyPr/>
        <a:lstStyle/>
        <a:p>
          <a:r>
            <a:rPr lang="es-EC" sz="2400" dirty="0"/>
            <a:t>2018</a:t>
          </a:r>
        </a:p>
      </dgm:t>
    </dgm:pt>
    <dgm:pt modelId="{759EBD34-87D6-41B2-AE2D-B1E14D5C64F5}" type="parTrans" cxnId="{28039856-ABA6-46FF-B5A1-AD58D9319D29}">
      <dgm:prSet/>
      <dgm:spPr/>
      <dgm:t>
        <a:bodyPr/>
        <a:lstStyle/>
        <a:p>
          <a:endParaRPr lang="es-EC" sz="2400"/>
        </a:p>
      </dgm:t>
    </dgm:pt>
    <dgm:pt modelId="{A8343B88-6E6D-4926-B950-3DE1D4DD396E}" type="sibTrans" cxnId="{28039856-ABA6-46FF-B5A1-AD58D9319D29}">
      <dgm:prSet/>
      <dgm:spPr/>
      <dgm:t>
        <a:bodyPr/>
        <a:lstStyle/>
        <a:p>
          <a:endParaRPr lang="es-EC" sz="2400"/>
        </a:p>
      </dgm:t>
    </dgm:pt>
    <dgm:pt modelId="{22B94372-0F8D-49C1-A810-A23152C5D9A6}">
      <dgm:prSet phldrT="[Texto]" custT="1"/>
      <dgm:spPr/>
      <dgm:t>
        <a:bodyPr/>
        <a:lstStyle/>
        <a:p>
          <a:r>
            <a:rPr lang="es-EC" sz="1400" dirty="0"/>
            <a:t>LOOETA</a:t>
          </a:r>
        </a:p>
      </dgm:t>
    </dgm:pt>
    <dgm:pt modelId="{5E14FC7C-CED0-42E7-9F45-2CA7D3EA478D}" type="parTrans" cxnId="{146CBF0F-8ADA-4F96-A17C-BC0CC09E5EEB}">
      <dgm:prSet/>
      <dgm:spPr/>
      <dgm:t>
        <a:bodyPr/>
        <a:lstStyle/>
        <a:p>
          <a:endParaRPr lang="es-EC" sz="2400"/>
        </a:p>
      </dgm:t>
    </dgm:pt>
    <dgm:pt modelId="{23F3FE15-3D5F-4A25-A3A6-05DDBA23F06C}" type="sibTrans" cxnId="{146CBF0F-8ADA-4F96-A17C-BC0CC09E5EEB}">
      <dgm:prSet/>
      <dgm:spPr/>
      <dgm:t>
        <a:bodyPr/>
        <a:lstStyle/>
        <a:p>
          <a:endParaRPr lang="es-EC" sz="2400"/>
        </a:p>
      </dgm:t>
    </dgm:pt>
    <dgm:pt modelId="{1CE27380-A4A6-4880-8927-6C7AE0489C67}">
      <dgm:prSet phldrT="[Texto]" custT="1"/>
      <dgm:spPr/>
      <dgm:t>
        <a:bodyPr/>
        <a:lstStyle/>
        <a:p>
          <a:r>
            <a:rPr lang="es-EC" sz="1400" dirty="0"/>
            <a:t>No había normativa, solo lineamientos para Función Ejecutiva</a:t>
          </a:r>
        </a:p>
      </dgm:t>
    </dgm:pt>
    <dgm:pt modelId="{133779E9-1A8C-4370-8ADB-02739C051145}" type="parTrans" cxnId="{CB0122E0-1F49-4549-B32F-40C84AD25F44}">
      <dgm:prSet/>
      <dgm:spPr/>
      <dgm:t>
        <a:bodyPr/>
        <a:lstStyle/>
        <a:p>
          <a:endParaRPr lang="es-EC" sz="2400"/>
        </a:p>
      </dgm:t>
    </dgm:pt>
    <dgm:pt modelId="{0F71D1FE-C17C-4E48-AA94-A9893A48EE37}" type="sibTrans" cxnId="{CB0122E0-1F49-4549-B32F-40C84AD25F44}">
      <dgm:prSet/>
      <dgm:spPr/>
      <dgm:t>
        <a:bodyPr/>
        <a:lstStyle/>
        <a:p>
          <a:endParaRPr lang="es-EC" sz="2400"/>
        </a:p>
      </dgm:t>
    </dgm:pt>
    <dgm:pt modelId="{FDA14A25-D015-41E5-9FA2-41FFC85F0161}">
      <dgm:prSet phldrT="[Texto]" custT="1"/>
      <dgm:spPr/>
      <dgm:t>
        <a:bodyPr/>
        <a:lstStyle/>
        <a:p>
          <a:r>
            <a:rPr lang="es-EC" sz="1400" dirty="0"/>
            <a:t>Todo el sector público, incluye empresas públicas.</a:t>
          </a:r>
        </a:p>
      </dgm:t>
    </dgm:pt>
    <dgm:pt modelId="{880B40E9-2915-4DD9-AC96-55DA1EB23EC5}" type="parTrans" cxnId="{7A89086B-FB91-426A-8927-06DBA409BD4D}">
      <dgm:prSet/>
      <dgm:spPr/>
      <dgm:t>
        <a:bodyPr/>
        <a:lstStyle/>
        <a:p>
          <a:endParaRPr lang="es-EC" sz="2400"/>
        </a:p>
      </dgm:t>
    </dgm:pt>
    <dgm:pt modelId="{6D56792C-CA31-4AB7-A354-CF2D1EB1D88F}" type="sibTrans" cxnId="{7A89086B-FB91-426A-8927-06DBA409BD4D}">
      <dgm:prSet/>
      <dgm:spPr/>
      <dgm:t>
        <a:bodyPr/>
        <a:lstStyle/>
        <a:p>
          <a:endParaRPr lang="es-EC" sz="2400"/>
        </a:p>
      </dgm:t>
    </dgm:pt>
    <dgm:pt modelId="{523EE3DF-11EA-46E7-927C-3C9E8694F986}">
      <dgm:prSet phldrT="[Texto]" custT="1"/>
      <dgm:spPr/>
      <dgm:t>
        <a:bodyPr/>
        <a:lstStyle/>
        <a:p>
          <a:r>
            <a:rPr lang="es-EC" sz="1400" dirty="0"/>
            <a:t>Directrices MDT para mejora de procesos</a:t>
          </a:r>
        </a:p>
      </dgm:t>
    </dgm:pt>
    <dgm:pt modelId="{AE600B64-F878-4F8A-B4C3-D5429559993D}" type="parTrans" cxnId="{E3EAADAD-7151-4D51-AA08-0875D53B2B4A}">
      <dgm:prSet/>
      <dgm:spPr/>
      <dgm:t>
        <a:bodyPr/>
        <a:lstStyle/>
        <a:p>
          <a:endParaRPr lang="es-EC" sz="2400"/>
        </a:p>
      </dgm:t>
    </dgm:pt>
    <dgm:pt modelId="{E6DC7218-9F77-4449-A6A6-504453840A99}" type="sibTrans" cxnId="{E3EAADAD-7151-4D51-AA08-0875D53B2B4A}">
      <dgm:prSet/>
      <dgm:spPr/>
      <dgm:t>
        <a:bodyPr/>
        <a:lstStyle/>
        <a:p>
          <a:endParaRPr lang="es-EC" sz="2400"/>
        </a:p>
      </dgm:t>
    </dgm:pt>
    <dgm:pt modelId="{B54D465E-DDE5-469C-BA84-98682F0795C3}">
      <dgm:prSet phldrT="[Texto]" custT="1"/>
      <dgm:spPr/>
      <dgm:t>
        <a:bodyPr/>
        <a:lstStyle/>
        <a:p>
          <a:r>
            <a:rPr lang="es-EC" sz="1400" dirty="0"/>
            <a:t>Acuerdos entre MINTEL y MDT para priorización</a:t>
          </a:r>
        </a:p>
      </dgm:t>
    </dgm:pt>
    <dgm:pt modelId="{8C7C55FF-3B68-4EE4-AF81-85EF7CC672B7}" type="parTrans" cxnId="{EFF4959F-A085-4506-8C0C-8C7E96887528}">
      <dgm:prSet/>
      <dgm:spPr/>
      <dgm:t>
        <a:bodyPr/>
        <a:lstStyle/>
        <a:p>
          <a:endParaRPr lang="es-EC" sz="2400"/>
        </a:p>
      </dgm:t>
    </dgm:pt>
    <dgm:pt modelId="{DEF0F9D1-40A5-4FEE-8717-4CFDE0A75278}" type="sibTrans" cxnId="{EFF4959F-A085-4506-8C0C-8C7E96887528}">
      <dgm:prSet/>
      <dgm:spPr/>
      <dgm:t>
        <a:bodyPr/>
        <a:lstStyle/>
        <a:p>
          <a:endParaRPr lang="es-EC" sz="2400"/>
        </a:p>
      </dgm:t>
    </dgm:pt>
    <dgm:pt modelId="{94683942-8924-4A0C-ABDB-475AA16B28CE}">
      <dgm:prSet phldrT="[Texto]" custT="1"/>
      <dgm:spPr/>
      <dgm:t>
        <a:bodyPr/>
        <a:lstStyle/>
        <a:p>
          <a:r>
            <a:rPr lang="es-ES" sz="2400" dirty="0"/>
            <a:t>2023</a:t>
          </a:r>
          <a:endParaRPr lang="es-EC" sz="2400" dirty="0"/>
        </a:p>
      </dgm:t>
    </dgm:pt>
    <dgm:pt modelId="{409F606D-F32A-49CA-B425-E7B594C4F3CB}" type="parTrans" cxnId="{4937B710-DD80-4317-84DD-2C0B81188FF9}">
      <dgm:prSet/>
      <dgm:spPr/>
      <dgm:t>
        <a:bodyPr/>
        <a:lstStyle/>
        <a:p>
          <a:endParaRPr lang="es-EC"/>
        </a:p>
      </dgm:t>
    </dgm:pt>
    <dgm:pt modelId="{C2896AA9-BC34-49C9-AB7F-1285CAA8FF38}" type="sibTrans" cxnId="{4937B710-DD80-4317-84DD-2C0B81188FF9}">
      <dgm:prSet/>
      <dgm:spPr/>
      <dgm:t>
        <a:bodyPr/>
        <a:lstStyle/>
        <a:p>
          <a:endParaRPr lang="es-EC"/>
        </a:p>
      </dgm:t>
    </dgm:pt>
    <dgm:pt modelId="{B105522A-8EC8-4206-9490-866F23D55F20}">
      <dgm:prSet phldrT="[Texto]" custT="1"/>
      <dgm:spPr/>
      <dgm:t>
        <a:bodyPr/>
        <a:lstStyle/>
        <a:p>
          <a:r>
            <a:rPr lang="es-EC" sz="1400" dirty="0"/>
            <a:t>Norma técnica que regula la priorización y simplificación de trámites</a:t>
          </a:r>
        </a:p>
      </dgm:t>
    </dgm:pt>
    <dgm:pt modelId="{1867614A-4225-43D3-95BE-4F4FF851CACF}" type="parTrans" cxnId="{B4E63A99-3994-435E-9BEA-EA0CD33367E3}">
      <dgm:prSet/>
      <dgm:spPr/>
      <dgm:t>
        <a:bodyPr/>
        <a:lstStyle/>
        <a:p>
          <a:endParaRPr lang="es-EC"/>
        </a:p>
      </dgm:t>
    </dgm:pt>
    <dgm:pt modelId="{7151BFDF-7604-4D00-8B13-D3E1151F7B2B}" type="sibTrans" cxnId="{B4E63A99-3994-435E-9BEA-EA0CD33367E3}">
      <dgm:prSet/>
      <dgm:spPr/>
      <dgm:t>
        <a:bodyPr/>
        <a:lstStyle/>
        <a:p>
          <a:endParaRPr lang="es-EC"/>
        </a:p>
      </dgm:t>
    </dgm:pt>
    <dgm:pt modelId="{369211CA-5022-4A4D-96EE-E160FD68CCE3}" type="pres">
      <dgm:prSet presAssocID="{DDB13FE7-16B9-4322-9AD7-F5622FDBE37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1C36617-D275-449A-8929-0B1E94A1512C}" type="pres">
      <dgm:prSet presAssocID="{DF00FCDD-64CE-479E-94AE-D68C51EF250E}" presName="vertFlow" presStyleCnt="0"/>
      <dgm:spPr/>
    </dgm:pt>
    <dgm:pt modelId="{171DE733-4F3C-44CE-B7E5-270C963A8944}" type="pres">
      <dgm:prSet presAssocID="{DF00FCDD-64CE-479E-94AE-D68C51EF250E}" presName="header" presStyleLbl="node1" presStyleIdx="0" presStyleCnt="6"/>
      <dgm:spPr/>
      <dgm:t>
        <a:bodyPr/>
        <a:lstStyle/>
        <a:p>
          <a:endParaRPr lang="es-EC"/>
        </a:p>
      </dgm:t>
    </dgm:pt>
    <dgm:pt modelId="{06D1C4AC-5DD1-4FF1-8240-1D685680E994}" type="pres">
      <dgm:prSet presAssocID="{5E14FC7C-CED0-42E7-9F45-2CA7D3EA478D}" presName="parTrans" presStyleLbl="sibTrans2D1" presStyleIdx="0" presStyleCnt="9"/>
      <dgm:spPr/>
      <dgm:t>
        <a:bodyPr/>
        <a:lstStyle/>
        <a:p>
          <a:endParaRPr lang="es-EC"/>
        </a:p>
      </dgm:t>
    </dgm:pt>
    <dgm:pt modelId="{5F36522A-2408-4270-B512-350913C222D6}" type="pres">
      <dgm:prSet presAssocID="{22B94372-0F8D-49C1-A810-A23152C5D9A6}" presName="child" presStyleLbl="alignAccFollowNode1" presStyleIdx="0" presStyleCnt="9" custScaleY="23827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9B058F0-B3B9-4DEF-9F56-A12F8CA72BF1}" type="pres">
      <dgm:prSet presAssocID="{DF00FCDD-64CE-479E-94AE-D68C51EF250E}" presName="hSp" presStyleCnt="0"/>
      <dgm:spPr/>
    </dgm:pt>
    <dgm:pt modelId="{6315DFFC-8313-4937-8015-202819C081B4}" type="pres">
      <dgm:prSet presAssocID="{0767C7B3-5E58-4AD8-A087-E5D6BAEFC824}" presName="vertFlow" presStyleCnt="0"/>
      <dgm:spPr/>
    </dgm:pt>
    <dgm:pt modelId="{6056C8EA-27BE-46BB-9797-09143C77A771}" type="pres">
      <dgm:prSet presAssocID="{0767C7B3-5E58-4AD8-A087-E5D6BAEFC824}" presName="header" presStyleLbl="node1" presStyleIdx="1" presStyleCnt="6"/>
      <dgm:spPr/>
      <dgm:t>
        <a:bodyPr/>
        <a:lstStyle/>
        <a:p>
          <a:endParaRPr lang="es-EC"/>
        </a:p>
      </dgm:t>
    </dgm:pt>
    <dgm:pt modelId="{A3D97571-8B67-437C-BD2C-E70CBBD25C94}" type="pres">
      <dgm:prSet presAssocID="{133779E9-1A8C-4370-8ADB-02739C051145}" presName="parTrans" presStyleLbl="sibTrans2D1" presStyleIdx="1" presStyleCnt="9"/>
      <dgm:spPr/>
      <dgm:t>
        <a:bodyPr/>
        <a:lstStyle/>
        <a:p>
          <a:endParaRPr lang="es-EC"/>
        </a:p>
      </dgm:t>
    </dgm:pt>
    <dgm:pt modelId="{BB8FB993-9D37-41FD-B88A-BB320BDD1898}" type="pres">
      <dgm:prSet presAssocID="{1CE27380-A4A6-4880-8927-6C7AE0489C67}" presName="child" presStyleLbl="alignAccFollowNode1" presStyleIdx="1" presStyleCnt="9" custScaleY="23827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3B3B807-B056-4E36-9CE1-8D28DCE69007}" type="pres">
      <dgm:prSet presAssocID="{0767C7B3-5E58-4AD8-A087-E5D6BAEFC824}" presName="hSp" presStyleCnt="0"/>
      <dgm:spPr/>
    </dgm:pt>
    <dgm:pt modelId="{4F1975C7-B645-4D59-883E-94FF3329B164}" type="pres">
      <dgm:prSet presAssocID="{E73F8601-E5E9-45A8-953B-6477F8531ED4}" presName="vertFlow" presStyleCnt="0"/>
      <dgm:spPr/>
    </dgm:pt>
    <dgm:pt modelId="{BD0051F0-487A-4426-9B0A-5C6F33CEF500}" type="pres">
      <dgm:prSet presAssocID="{E73F8601-E5E9-45A8-953B-6477F8531ED4}" presName="header" presStyleLbl="node1" presStyleIdx="2" presStyleCnt="6"/>
      <dgm:spPr/>
      <dgm:t>
        <a:bodyPr/>
        <a:lstStyle/>
        <a:p>
          <a:endParaRPr lang="es-EC"/>
        </a:p>
      </dgm:t>
    </dgm:pt>
    <dgm:pt modelId="{215D24BE-2109-4800-AF52-CBB3FD0BBB58}" type="pres">
      <dgm:prSet presAssocID="{58FFA694-03DA-4B23-A93E-663F3E43B9EF}" presName="parTrans" presStyleLbl="sibTrans2D1" presStyleIdx="2" presStyleCnt="9"/>
      <dgm:spPr/>
      <dgm:t>
        <a:bodyPr/>
        <a:lstStyle/>
        <a:p>
          <a:endParaRPr lang="es-EC"/>
        </a:p>
      </dgm:t>
    </dgm:pt>
    <dgm:pt modelId="{BC576F26-0E2B-4CF4-B88A-DE47B0EABDE1}" type="pres">
      <dgm:prSet presAssocID="{0DB3A4E3-1ABC-4B00-AB2F-3D1F5E348B4F}" presName="child" presStyleLbl="alignAccFollow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5F05F16-8113-44F3-A1F7-92690723D35A}" type="pres">
      <dgm:prSet presAssocID="{4B8A6AFE-00E0-4028-919D-6233744343EA}" presName="sibTrans" presStyleLbl="sibTrans2D1" presStyleIdx="3" presStyleCnt="9"/>
      <dgm:spPr/>
      <dgm:t>
        <a:bodyPr/>
        <a:lstStyle/>
        <a:p>
          <a:endParaRPr lang="es-EC"/>
        </a:p>
      </dgm:t>
    </dgm:pt>
    <dgm:pt modelId="{8E830C77-5C6C-404F-BF6B-F90E7DF9A8F0}" type="pres">
      <dgm:prSet presAssocID="{2757C10E-F2A2-4943-B22C-4D06566B8D6D}" presName="child" presStyleLbl="alignAccFollow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C92E4F4-33E0-418E-BE29-534FB041ECEB}" type="pres">
      <dgm:prSet presAssocID="{F865DD72-C069-42F1-BB4A-5616A6EDB97E}" presName="sibTrans" presStyleLbl="sibTrans2D1" presStyleIdx="4" presStyleCnt="9"/>
      <dgm:spPr/>
      <dgm:t>
        <a:bodyPr/>
        <a:lstStyle/>
        <a:p>
          <a:endParaRPr lang="es-EC"/>
        </a:p>
      </dgm:t>
    </dgm:pt>
    <dgm:pt modelId="{18B7FB11-6B4A-4825-94D2-A1C2A635D565}" type="pres">
      <dgm:prSet presAssocID="{FDA14A25-D015-41E5-9FA2-41FFC85F0161}" presName="child" presStyleLbl="alignAccFollowNode1" presStyleIdx="4" presStyleCnt="9" custScaleY="20240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E5AF6DC-619D-494F-AB0E-B83FA4272E54}" type="pres">
      <dgm:prSet presAssocID="{6D56792C-CA31-4AB7-A354-CF2D1EB1D88F}" presName="sibTrans" presStyleLbl="sibTrans2D1" presStyleIdx="5" presStyleCnt="9"/>
      <dgm:spPr/>
      <dgm:t>
        <a:bodyPr/>
        <a:lstStyle/>
        <a:p>
          <a:endParaRPr lang="es-EC"/>
        </a:p>
      </dgm:t>
    </dgm:pt>
    <dgm:pt modelId="{4E0A24BA-737B-4FE0-9C57-F6D81FDAD6F4}" type="pres">
      <dgm:prSet presAssocID="{523EE3DF-11EA-46E7-927C-3C9E8694F986}" presName="child" presStyleLbl="alignAccFollow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A024DF9-006B-426A-8A66-CB3EB00B6B34}" type="pres">
      <dgm:prSet presAssocID="{E73F8601-E5E9-45A8-953B-6477F8531ED4}" presName="hSp" presStyleCnt="0"/>
      <dgm:spPr/>
    </dgm:pt>
    <dgm:pt modelId="{8BF359BC-7025-4426-9238-B58799EF9903}" type="pres">
      <dgm:prSet presAssocID="{26619F36-B16F-46B9-9890-250A0B1B2CCB}" presName="vertFlow" presStyleCnt="0"/>
      <dgm:spPr/>
    </dgm:pt>
    <dgm:pt modelId="{FDC04E6B-A819-4953-845C-6409AC8E79F1}" type="pres">
      <dgm:prSet presAssocID="{26619F36-B16F-46B9-9890-250A0B1B2CCB}" presName="header" presStyleLbl="node1" presStyleIdx="3" presStyleCnt="6"/>
      <dgm:spPr/>
      <dgm:t>
        <a:bodyPr/>
        <a:lstStyle/>
        <a:p>
          <a:endParaRPr lang="es-EC"/>
        </a:p>
      </dgm:t>
    </dgm:pt>
    <dgm:pt modelId="{6C882372-9874-4231-B877-75DD6D87DCF6}" type="pres">
      <dgm:prSet presAssocID="{02016799-2A4C-4FFB-9128-548610DB34E4}" presName="parTrans" presStyleLbl="sibTrans2D1" presStyleIdx="6" presStyleCnt="9"/>
      <dgm:spPr/>
      <dgm:t>
        <a:bodyPr/>
        <a:lstStyle/>
        <a:p>
          <a:endParaRPr lang="es-EC"/>
        </a:p>
      </dgm:t>
    </dgm:pt>
    <dgm:pt modelId="{B0778D95-B4C1-48FE-8BEB-C86CA95E8BF4}" type="pres">
      <dgm:prSet presAssocID="{E6B12F4F-F2AD-4D9E-9FB2-0018F9C35CEC}" presName="child" presStyleLbl="alignAccFollowNode1" presStyleIdx="6" presStyleCnt="9" custScaleY="23827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59D5912-8ED0-48E7-BD7A-EF901A596E23}" type="pres">
      <dgm:prSet presAssocID="{26619F36-B16F-46B9-9890-250A0B1B2CCB}" presName="hSp" presStyleCnt="0"/>
      <dgm:spPr/>
    </dgm:pt>
    <dgm:pt modelId="{25CABF51-D3A4-48CC-A7FB-EA04B9D086C8}" type="pres">
      <dgm:prSet presAssocID="{6FFAA047-7BA9-4A43-85EF-275C682AFF12}" presName="vertFlow" presStyleCnt="0"/>
      <dgm:spPr/>
    </dgm:pt>
    <dgm:pt modelId="{50866121-E85F-4968-BE29-F9F82CC22743}" type="pres">
      <dgm:prSet presAssocID="{6FFAA047-7BA9-4A43-85EF-275C682AFF12}" presName="header" presStyleLbl="node1" presStyleIdx="4" presStyleCnt="6"/>
      <dgm:spPr/>
      <dgm:t>
        <a:bodyPr/>
        <a:lstStyle/>
        <a:p>
          <a:endParaRPr lang="es-EC"/>
        </a:p>
      </dgm:t>
    </dgm:pt>
    <dgm:pt modelId="{A1AB7674-16DE-4D63-AA54-BD0AB9D69177}" type="pres">
      <dgm:prSet presAssocID="{8C7C55FF-3B68-4EE4-AF81-85EF7CC672B7}" presName="parTrans" presStyleLbl="sibTrans2D1" presStyleIdx="7" presStyleCnt="9"/>
      <dgm:spPr/>
      <dgm:t>
        <a:bodyPr/>
        <a:lstStyle/>
        <a:p>
          <a:endParaRPr lang="es-EC"/>
        </a:p>
      </dgm:t>
    </dgm:pt>
    <dgm:pt modelId="{0F618855-C6CE-4F0D-B6D3-81DF0323CF4C}" type="pres">
      <dgm:prSet presAssocID="{B54D465E-DDE5-469C-BA84-98682F0795C3}" presName="child" presStyleLbl="alignAccFollowNode1" presStyleIdx="7" presStyleCnt="9" custScaleY="23827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DEC7169-C31F-403D-A2DF-F600798E3629}" type="pres">
      <dgm:prSet presAssocID="{6FFAA047-7BA9-4A43-85EF-275C682AFF12}" presName="hSp" presStyleCnt="0"/>
      <dgm:spPr/>
    </dgm:pt>
    <dgm:pt modelId="{4ED32905-EA1D-4C90-B146-BA17800E2C97}" type="pres">
      <dgm:prSet presAssocID="{94683942-8924-4A0C-ABDB-475AA16B28CE}" presName="vertFlow" presStyleCnt="0"/>
      <dgm:spPr/>
    </dgm:pt>
    <dgm:pt modelId="{4D565872-F899-47B5-86FA-B9E675348C1C}" type="pres">
      <dgm:prSet presAssocID="{94683942-8924-4A0C-ABDB-475AA16B28CE}" presName="header" presStyleLbl="node1" presStyleIdx="5" presStyleCnt="6"/>
      <dgm:spPr/>
      <dgm:t>
        <a:bodyPr/>
        <a:lstStyle/>
        <a:p>
          <a:endParaRPr lang="es-EC"/>
        </a:p>
      </dgm:t>
    </dgm:pt>
    <dgm:pt modelId="{F3D4ACA1-68F9-4A92-9448-417AF981EEC9}" type="pres">
      <dgm:prSet presAssocID="{1867614A-4225-43D3-95BE-4F4FF851CACF}" presName="parTrans" presStyleLbl="sibTrans2D1" presStyleIdx="8" presStyleCnt="9"/>
      <dgm:spPr/>
      <dgm:t>
        <a:bodyPr/>
        <a:lstStyle/>
        <a:p>
          <a:endParaRPr lang="es-EC"/>
        </a:p>
      </dgm:t>
    </dgm:pt>
    <dgm:pt modelId="{DEC6C8D8-640B-40C3-AF49-00E2E81CDD89}" type="pres">
      <dgm:prSet presAssocID="{B105522A-8EC8-4206-9490-866F23D55F20}" presName="child" presStyleLbl="alignAccFollowNode1" presStyleIdx="8" presStyleCnt="9" custScaleY="23827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480F992-0250-4359-99B4-CC79A124A8B4}" type="presOf" srcId="{F865DD72-C069-42F1-BB4A-5616A6EDB97E}" destId="{5C92E4F4-33E0-418E-BE29-534FB041ECEB}" srcOrd="0" destOrd="0" presId="urn:microsoft.com/office/officeart/2005/8/layout/lProcess1"/>
    <dgm:cxn modelId="{0390B76C-B8DD-4CCD-836B-CF24615643BD}" type="presOf" srcId="{B54D465E-DDE5-469C-BA84-98682F0795C3}" destId="{0F618855-C6CE-4F0D-B6D3-81DF0323CF4C}" srcOrd="0" destOrd="0" presId="urn:microsoft.com/office/officeart/2005/8/layout/lProcess1"/>
    <dgm:cxn modelId="{F89D490E-2F2B-4BF1-A029-83FCE0EDF98E}" type="presOf" srcId="{4B8A6AFE-00E0-4028-919D-6233744343EA}" destId="{15F05F16-8113-44F3-A1F7-92690723D35A}" srcOrd="0" destOrd="0" presId="urn:microsoft.com/office/officeart/2005/8/layout/lProcess1"/>
    <dgm:cxn modelId="{BF2E1138-9EA9-410D-B316-3DDC9B03E458}" srcId="{DDB13FE7-16B9-4322-9AD7-F5622FDBE370}" destId="{0767C7B3-5E58-4AD8-A087-E5D6BAEFC824}" srcOrd="1" destOrd="0" parTransId="{0ED536FF-3F55-4D89-ABCD-24FF1CC8C73F}" sibTransId="{18232C21-D829-4370-BF82-012540FA5DDC}"/>
    <dgm:cxn modelId="{DB606E17-A1AF-4F87-A0DF-A163BE24F35C}" type="presOf" srcId="{DF00FCDD-64CE-479E-94AE-D68C51EF250E}" destId="{171DE733-4F3C-44CE-B7E5-270C963A8944}" srcOrd="0" destOrd="0" presId="urn:microsoft.com/office/officeart/2005/8/layout/lProcess1"/>
    <dgm:cxn modelId="{35D5CC4D-289C-4A60-8779-7098E3003A3A}" type="presOf" srcId="{02016799-2A4C-4FFB-9128-548610DB34E4}" destId="{6C882372-9874-4231-B877-75DD6D87DCF6}" srcOrd="0" destOrd="0" presId="urn:microsoft.com/office/officeart/2005/8/layout/lProcess1"/>
    <dgm:cxn modelId="{508DD9A7-B673-4B33-9AC0-327136D02C7E}" type="presOf" srcId="{22B94372-0F8D-49C1-A810-A23152C5D9A6}" destId="{5F36522A-2408-4270-B512-350913C222D6}" srcOrd="0" destOrd="0" presId="urn:microsoft.com/office/officeart/2005/8/layout/lProcess1"/>
    <dgm:cxn modelId="{D3A58498-B75D-4DA7-A301-FFC641C2BBD5}" srcId="{E73F8601-E5E9-45A8-953B-6477F8531ED4}" destId="{2757C10E-F2A2-4943-B22C-4D06566B8D6D}" srcOrd="1" destOrd="0" parTransId="{A699D7D0-17DB-422A-9B3C-1B3AEB910B7D}" sibTransId="{F865DD72-C069-42F1-BB4A-5616A6EDB97E}"/>
    <dgm:cxn modelId="{BEF9F775-75B7-4431-8E0D-04632B1264BD}" type="presOf" srcId="{2757C10E-F2A2-4943-B22C-4D06566B8D6D}" destId="{8E830C77-5C6C-404F-BF6B-F90E7DF9A8F0}" srcOrd="0" destOrd="0" presId="urn:microsoft.com/office/officeart/2005/8/layout/lProcess1"/>
    <dgm:cxn modelId="{11073ADA-7838-4B8A-9878-67B3314DAFA9}" srcId="{26619F36-B16F-46B9-9890-250A0B1B2CCB}" destId="{E6B12F4F-F2AD-4D9E-9FB2-0018F9C35CEC}" srcOrd="0" destOrd="0" parTransId="{02016799-2A4C-4FFB-9128-548610DB34E4}" sibTransId="{BA609F48-8F2D-496F-A63C-E510D17EF1D7}"/>
    <dgm:cxn modelId="{266D235E-4F16-42C1-862A-83DEC5B196DB}" type="presOf" srcId="{1867614A-4225-43D3-95BE-4F4FF851CACF}" destId="{F3D4ACA1-68F9-4A92-9448-417AF981EEC9}" srcOrd="0" destOrd="0" presId="urn:microsoft.com/office/officeart/2005/8/layout/lProcess1"/>
    <dgm:cxn modelId="{3099D74F-EC4C-4CFB-B782-17B10D7F0055}" type="presOf" srcId="{8C7C55FF-3B68-4EE4-AF81-85EF7CC672B7}" destId="{A1AB7674-16DE-4D63-AA54-BD0AB9D69177}" srcOrd="0" destOrd="0" presId="urn:microsoft.com/office/officeart/2005/8/layout/lProcess1"/>
    <dgm:cxn modelId="{9CB7E8E0-1436-4D9D-A265-C6ED6681F188}" type="presOf" srcId="{E73F8601-E5E9-45A8-953B-6477F8531ED4}" destId="{BD0051F0-487A-4426-9B0A-5C6F33CEF500}" srcOrd="0" destOrd="0" presId="urn:microsoft.com/office/officeart/2005/8/layout/lProcess1"/>
    <dgm:cxn modelId="{0A897DA0-4382-4E4B-BE67-8853E82DEC9D}" type="presOf" srcId="{133779E9-1A8C-4370-8ADB-02739C051145}" destId="{A3D97571-8B67-437C-BD2C-E70CBBD25C94}" srcOrd="0" destOrd="0" presId="urn:microsoft.com/office/officeart/2005/8/layout/lProcess1"/>
    <dgm:cxn modelId="{CCD0828A-0059-4E48-A483-3EC214F78F18}" type="presOf" srcId="{1CE27380-A4A6-4880-8927-6C7AE0489C67}" destId="{BB8FB993-9D37-41FD-B88A-BB320BDD1898}" srcOrd="0" destOrd="0" presId="urn:microsoft.com/office/officeart/2005/8/layout/lProcess1"/>
    <dgm:cxn modelId="{28039856-ABA6-46FF-B5A1-AD58D9319D29}" srcId="{DDB13FE7-16B9-4322-9AD7-F5622FDBE370}" destId="{DF00FCDD-64CE-479E-94AE-D68C51EF250E}" srcOrd="0" destOrd="0" parTransId="{759EBD34-87D6-41B2-AE2D-B1E14D5C64F5}" sibTransId="{A8343B88-6E6D-4926-B950-3DE1D4DD396E}"/>
    <dgm:cxn modelId="{DCB41802-516D-4A20-A920-31F9518A1DDE}" type="presOf" srcId="{6D56792C-CA31-4AB7-A354-CF2D1EB1D88F}" destId="{4E5AF6DC-619D-494F-AB0E-B83FA4272E54}" srcOrd="0" destOrd="0" presId="urn:microsoft.com/office/officeart/2005/8/layout/lProcess1"/>
    <dgm:cxn modelId="{CB0122E0-1F49-4549-B32F-40C84AD25F44}" srcId="{0767C7B3-5E58-4AD8-A087-E5D6BAEFC824}" destId="{1CE27380-A4A6-4880-8927-6C7AE0489C67}" srcOrd="0" destOrd="0" parTransId="{133779E9-1A8C-4370-8ADB-02739C051145}" sibTransId="{0F71D1FE-C17C-4E48-AA94-A9893A48EE37}"/>
    <dgm:cxn modelId="{7CA9CB47-6752-4C52-A163-7DF5A049DB3A}" type="presOf" srcId="{523EE3DF-11EA-46E7-927C-3C9E8694F986}" destId="{4E0A24BA-737B-4FE0-9C57-F6D81FDAD6F4}" srcOrd="0" destOrd="0" presId="urn:microsoft.com/office/officeart/2005/8/layout/lProcess1"/>
    <dgm:cxn modelId="{BF0B81D6-915A-4D22-92E5-7C9FBA711555}" type="presOf" srcId="{26619F36-B16F-46B9-9890-250A0B1B2CCB}" destId="{FDC04E6B-A819-4953-845C-6409AC8E79F1}" srcOrd="0" destOrd="0" presId="urn:microsoft.com/office/officeart/2005/8/layout/lProcess1"/>
    <dgm:cxn modelId="{E3EAADAD-7151-4D51-AA08-0875D53B2B4A}" srcId="{E73F8601-E5E9-45A8-953B-6477F8531ED4}" destId="{523EE3DF-11EA-46E7-927C-3C9E8694F986}" srcOrd="3" destOrd="0" parTransId="{AE600B64-F878-4F8A-B4C3-D5429559993D}" sibTransId="{E6DC7218-9F77-4449-A6A6-504453840A99}"/>
    <dgm:cxn modelId="{A7A7ADCD-0980-41D8-B30A-45B5F9A756ED}" srcId="{DDB13FE7-16B9-4322-9AD7-F5622FDBE370}" destId="{6FFAA047-7BA9-4A43-85EF-275C682AFF12}" srcOrd="4" destOrd="0" parTransId="{50622568-E156-4AEF-874F-9A9FE2FEAA33}" sibTransId="{3B80BC22-E100-4283-836E-4BF9A3017DDA}"/>
    <dgm:cxn modelId="{1AC6E921-A9E6-4D1F-943E-77F50983ABC1}" type="presOf" srcId="{DDB13FE7-16B9-4322-9AD7-F5622FDBE370}" destId="{369211CA-5022-4A4D-96EE-E160FD68CCE3}" srcOrd="0" destOrd="0" presId="urn:microsoft.com/office/officeart/2005/8/layout/lProcess1"/>
    <dgm:cxn modelId="{54CC8A5D-EAA6-4A0B-B087-EFF24F76D394}" type="presOf" srcId="{FDA14A25-D015-41E5-9FA2-41FFC85F0161}" destId="{18B7FB11-6B4A-4825-94D2-A1C2A635D565}" srcOrd="0" destOrd="0" presId="urn:microsoft.com/office/officeart/2005/8/layout/lProcess1"/>
    <dgm:cxn modelId="{9ACDE41D-EE9B-4336-9546-5C2925B97CD9}" type="presOf" srcId="{94683942-8924-4A0C-ABDB-475AA16B28CE}" destId="{4D565872-F899-47B5-86FA-B9E675348C1C}" srcOrd="0" destOrd="0" presId="urn:microsoft.com/office/officeart/2005/8/layout/lProcess1"/>
    <dgm:cxn modelId="{4937B710-DD80-4317-84DD-2C0B81188FF9}" srcId="{DDB13FE7-16B9-4322-9AD7-F5622FDBE370}" destId="{94683942-8924-4A0C-ABDB-475AA16B28CE}" srcOrd="5" destOrd="0" parTransId="{409F606D-F32A-49CA-B425-E7B594C4F3CB}" sibTransId="{C2896AA9-BC34-49C9-AB7F-1285CAA8FF38}"/>
    <dgm:cxn modelId="{37471F9B-8557-4E60-98CA-E885FDBEC6E1}" type="presOf" srcId="{E6B12F4F-F2AD-4D9E-9FB2-0018F9C35CEC}" destId="{B0778D95-B4C1-48FE-8BEB-C86CA95E8BF4}" srcOrd="0" destOrd="0" presId="urn:microsoft.com/office/officeart/2005/8/layout/lProcess1"/>
    <dgm:cxn modelId="{ECE91C38-4605-4D45-8E9C-EE94CB63D551}" srcId="{DDB13FE7-16B9-4322-9AD7-F5622FDBE370}" destId="{E73F8601-E5E9-45A8-953B-6477F8531ED4}" srcOrd="2" destOrd="0" parTransId="{2B89264B-41C0-4350-B039-8035B3FF564C}" sibTransId="{24A5BE31-5E64-4386-8AEF-1F540075109D}"/>
    <dgm:cxn modelId="{151C6A65-1793-4689-9E78-1CD0175C4FCD}" type="presOf" srcId="{B105522A-8EC8-4206-9490-866F23D55F20}" destId="{DEC6C8D8-640B-40C3-AF49-00E2E81CDD89}" srcOrd="0" destOrd="0" presId="urn:microsoft.com/office/officeart/2005/8/layout/lProcess1"/>
    <dgm:cxn modelId="{1FB43192-5853-46E4-A235-B77CB94FD66C}" type="presOf" srcId="{5E14FC7C-CED0-42E7-9F45-2CA7D3EA478D}" destId="{06D1C4AC-5DD1-4FF1-8240-1D685680E994}" srcOrd="0" destOrd="0" presId="urn:microsoft.com/office/officeart/2005/8/layout/lProcess1"/>
    <dgm:cxn modelId="{33F4015E-4B10-49D7-9908-70871B651725}" srcId="{DDB13FE7-16B9-4322-9AD7-F5622FDBE370}" destId="{26619F36-B16F-46B9-9890-250A0B1B2CCB}" srcOrd="3" destOrd="0" parTransId="{B1D9BCC5-D2FC-45B0-89CB-3BBFA6C3FD72}" sibTransId="{D0D1A64F-E319-4427-AFD3-24F31BC39A8C}"/>
    <dgm:cxn modelId="{146CBF0F-8ADA-4F96-A17C-BC0CC09E5EEB}" srcId="{DF00FCDD-64CE-479E-94AE-D68C51EF250E}" destId="{22B94372-0F8D-49C1-A810-A23152C5D9A6}" srcOrd="0" destOrd="0" parTransId="{5E14FC7C-CED0-42E7-9F45-2CA7D3EA478D}" sibTransId="{23F3FE15-3D5F-4A25-A3A6-05DDBA23F06C}"/>
    <dgm:cxn modelId="{EFF4959F-A085-4506-8C0C-8C7E96887528}" srcId="{6FFAA047-7BA9-4A43-85EF-275C682AFF12}" destId="{B54D465E-DDE5-469C-BA84-98682F0795C3}" srcOrd="0" destOrd="0" parTransId="{8C7C55FF-3B68-4EE4-AF81-85EF7CC672B7}" sibTransId="{DEF0F9D1-40A5-4FEE-8717-4CFDE0A75278}"/>
    <dgm:cxn modelId="{024783E3-7983-418C-8457-199ACF30D1CB}" type="presOf" srcId="{58FFA694-03DA-4B23-A93E-663F3E43B9EF}" destId="{215D24BE-2109-4800-AF52-CBB3FD0BBB58}" srcOrd="0" destOrd="0" presId="urn:microsoft.com/office/officeart/2005/8/layout/lProcess1"/>
    <dgm:cxn modelId="{D8837E64-4303-4278-A5A8-D48F129D9C34}" type="presOf" srcId="{0767C7B3-5E58-4AD8-A087-E5D6BAEFC824}" destId="{6056C8EA-27BE-46BB-9797-09143C77A771}" srcOrd="0" destOrd="0" presId="urn:microsoft.com/office/officeart/2005/8/layout/lProcess1"/>
    <dgm:cxn modelId="{7A89086B-FB91-426A-8927-06DBA409BD4D}" srcId="{E73F8601-E5E9-45A8-953B-6477F8531ED4}" destId="{FDA14A25-D015-41E5-9FA2-41FFC85F0161}" srcOrd="2" destOrd="0" parTransId="{880B40E9-2915-4DD9-AC96-55DA1EB23EC5}" sibTransId="{6D56792C-CA31-4AB7-A354-CF2D1EB1D88F}"/>
    <dgm:cxn modelId="{2B3C1195-BDBD-49C7-BE29-B4A8F9493A0B}" srcId="{E73F8601-E5E9-45A8-953B-6477F8531ED4}" destId="{0DB3A4E3-1ABC-4B00-AB2F-3D1F5E348B4F}" srcOrd="0" destOrd="0" parTransId="{58FFA694-03DA-4B23-A93E-663F3E43B9EF}" sibTransId="{4B8A6AFE-00E0-4028-919D-6233744343EA}"/>
    <dgm:cxn modelId="{68887D00-B2E6-45E7-A4EA-89C07E1F26F1}" type="presOf" srcId="{0DB3A4E3-1ABC-4B00-AB2F-3D1F5E348B4F}" destId="{BC576F26-0E2B-4CF4-B88A-DE47B0EABDE1}" srcOrd="0" destOrd="0" presId="urn:microsoft.com/office/officeart/2005/8/layout/lProcess1"/>
    <dgm:cxn modelId="{45F9221A-861F-408E-9A71-55A5452C01FB}" type="presOf" srcId="{6FFAA047-7BA9-4A43-85EF-275C682AFF12}" destId="{50866121-E85F-4968-BE29-F9F82CC22743}" srcOrd="0" destOrd="0" presId="urn:microsoft.com/office/officeart/2005/8/layout/lProcess1"/>
    <dgm:cxn modelId="{B4E63A99-3994-435E-9BEA-EA0CD33367E3}" srcId="{94683942-8924-4A0C-ABDB-475AA16B28CE}" destId="{B105522A-8EC8-4206-9490-866F23D55F20}" srcOrd="0" destOrd="0" parTransId="{1867614A-4225-43D3-95BE-4F4FF851CACF}" sibTransId="{7151BFDF-7604-4D00-8B13-D3E1151F7B2B}"/>
    <dgm:cxn modelId="{75DB5D7D-D2F9-40DB-A2AC-C9C4B22EABD9}" type="presParOf" srcId="{369211CA-5022-4A4D-96EE-E160FD68CCE3}" destId="{61C36617-D275-449A-8929-0B1E94A1512C}" srcOrd="0" destOrd="0" presId="urn:microsoft.com/office/officeart/2005/8/layout/lProcess1"/>
    <dgm:cxn modelId="{554F6BDE-A38F-4040-AFF4-25151742C7C3}" type="presParOf" srcId="{61C36617-D275-449A-8929-0B1E94A1512C}" destId="{171DE733-4F3C-44CE-B7E5-270C963A8944}" srcOrd="0" destOrd="0" presId="urn:microsoft.com/office/officeart/2005/8/layout/lProcess1"/>
    <dgm:cxn modelId="{D7C23C57-1D78-4352-906A-ABFA3394897D}" type="presParOf" srcId="{61C36617-D275-449A-8929-0B1E94A1512C}" destId="{06D1C4AC-5DD1-4FF1-8240-1D685680E994}" srcOrd="1" destOrd="0" presId="urn:microsoft.com/office/officeart/2005/8/layout/lProcess1"/>
    <dgm:cxn modelId="{8D097154-2054-488B-BB22-BE304EF4A25B}" type="presParOf" srcId="{61C36617-D275-449A-8929-0B1E94A1512C}" destId="{5F36522A-2408-4270-B512-350913C222D6}" srcOrd="2" destOrd="0" presId="urn:microsoft.com/office/officeart/2005/8/layout/lProcess1"/>
    <dgm:cxn modelId="{57CC3A9C-1748-4A26-8DBC-E0CBE9FF7CCA}" type="presParOf" srcId="{369211CA-5022-4A4D-96EE-E160FD68CCE3}" destId="{19B058F0-B3B9-4DEF-9F56-A12F8CA72BF1}" srcOrd="1" destOrd="0" presId="urn:microsoft.com/office/officeart/2005/8/layout/lProcess1"/>
    <dgm:cxn modelId="{FEF025F5-4DCC-4DEE-9E24-269B792D1296}" type="presParOf" srcId="{369211CA-5022-4A4D-96EE-E160FD68CCE3}" destId="{6315DFFC-8313-4937-8015-202819C081B4}" srcOrd="2" destOrd="0" presId="urn:microsoft.com/office/officeart/2005/8/layout/lProcess1"/>
    <dgm:cxn modelId="{4CAE5CBC-CECD-4216-A2FD-6C997ABC7543}" type="presParOf" srcId="{6315DFFC-8313-4937-8015-202819C081B4}" destId="{6056C8EA-27BE-46BB-9797-09143C77A771}" srcOrd="0" destOrd="0" presId="urn:microsoft.com/office/officeart/2005/8/layout/lProcess1"/>
    <dgm:cxn modelId="{A3E0FA34-1180-4C54-8737-D0BDE69F4F3B}" type="presParOf" srcId="{6315DFFC-8313-4937-8015-202819C081B4}" destId="{A3D97571-8B67-437C-BD2C-E70CBBD25C94}" srcOrd="1" destOrd="0" presId="urn:microsoft.com/office/officeart/2005/8/layout/lProcess1"/>
    <dgm:cxn modelId="{171D1D1F-F5F6-4092-923A-4BD98AD02A88}" type="presParOf" srcId="{6315DFFC-8313-4937-8015-202819C081B4}" destId="{BB8FB993-9D37-41FD-B88A-BB320BDD1898}" srcOrd="2" destOrd="0" presId="urn:microsoft.com/office/officeart/2005/8/layout/lProcess1"/>
    <dgm:cxn modelId="{F2D035CC-55F4-4245-8725-97FCDF3BF03F}" type="presParOf" srcId="{369211CA-5022-4A4D-96EE-E160FD68CCE3}" destId="{93B3B807-B056-4E36-9CE1-8D28DCE69007}" srcOrd="3" destOrd="0" presId="urn:microsoft.com/office/officeart/2005/8/layout/lProcess1"/>
    <dgm:cxn modelId="{48C7D5C4-627A-407F-A1CA-83B73718DD2B}" type="presParOf" srcId="{369211CA-5022-4A4D-96EE-E160FD68CCE3}" destId="{4F1975C7-B645-4D59-883E-94FF3329B164}" srcOrd="4" destOrd="0" presId="urn:microsoft.com/office/officeart/2005/8/layout/lProcess1"/>
    <dgm:cxn modelId="{8A3E49A3-0873-421F-864C-3BED46CE402F}" type="presParOf" srcId="{4F1975C7-B645-4D59-883E-94FF3329B164}" destId="{BD0051F0-487A-4426-9B0A-5C6F33CEF500}" srcOrd="0" destOrd="0" presId="urn:microsoft.com/office/officeart/2005/8/layout/lProcess1"/>
    <dgm:cxn modelId="{D95D14BD-249C-404C-B7CA-D1E7EBE41917}" type="presParOf" srcId="{4F1975C7-B645-4D59-883E-94FF3329B164}" destId="{215D24BE-2109-4800-AF52-CBB3FD0BBB58}" srcOrd="1" destOrd="0" presId="urn:microsoft.com/office/officeart/2005/8/layout/lProcess1"/>
    <dgm:cxn modelId="{3203F0E2-5D4B-4EEC-895D-9B2252DEDD21}" type="presParOf" srcId="{4F1975C7-B645-4D59-883E-94FF3329B164}" destId="{BC576F26-0E2B-4CF4-B88A-DE47B0EABDE1}" srcOrd="2" destOrd="0" presId="urn:microsoft.com/office/officeart/2005/8/layout/lProcess1"/>
    <dgm:cxn modelId="{3482E92D-4A97-4EEC-9088-C750B6F6F833}" type="presParOf" srcId="{4F1975C7-B645-4D59-883E-94FF3329B164}" destId="{15F05F16-8113-44F3-A1F7-92690723D35A}" srcOrd="3" destOrd="0" presId="urn:microsoft.com/office/officeart/2005/8/layout/lProcess1"/>
    <dgm:cxn modelId="{DEF7A5E7-3BD8-4927-803F-DAC2B6232BBD}" type="presParOf" srcId="{4F1975C7-B645-4D59-883E-94FF3329B164}" destId="{8E830C77-5C6C-404F-BF6B-F90E7DF9A8F0}" srcOrd="4" destOrd="0" presId="urn:microsoft.com/office/officeart/2005/8/layout/lProcess1"/>
    <dgm:cxn modelId="{F54D82EA-4758-4C64-B2F1-70BEA2328040}" type="presParOf" srcId="{4F1975C7-B645-4D59-883E-94FF3329B164}" destId="{5C92E4F4-33E0-418E-BE29-534FB041ECEB}" srcOrd="5" destOrd="0" presId="urn:microsoft.com/office/officeart/2005/8/layout/lProcess1"/>
    <dgm:cxn modelId="{31EEA252-AEEB-4981-B96E-FC0CA8577D91}" type="presParOf" srcId="{4F1975C7-B645-4D59-883E-94FF3329B164}" destId="{18B7FB11-6B4A-4825-94D2-A1C2A635D565}" srcOrd="6" destOrd="0" presId="urn:microsoft.com/office/officeart/2005/8/layout/lProcess1"/>
    <dgm:cxn modelId="{B5DE2392-C547-4589-8226-500CF8CD2D49}" type="presParOf" srcId="{4F1975C7-B645-4D59-883E-94FF3329B164}" destId="{4E5AF6DC-619D-494F-AB0E-B83FA4272E54}" srcOrd="7" destOrd="0" presId="urn:microsoft.com/office/officeart/2005/8/layout/lProcess1"/>
    <dgm:cxn modelId="{FCB6AD54-8FD9-4E68-9D60-C4C6855044B0}" type="presParOf" srcId="{4F1975C7-B645-4D59-883E-94FF3329B164}" destId="{4E0A24BA-737B-4FE0-9C57-F6D81FDAD6F4}" srcOrd="8" destOrd="0" presId="urn:microsoft.com/office/officeart/2005/8/layout/lProcess1"/>
    <dgm:cxn modelId="{DC96EC2E-4324-44DB-9A5B-98D2DB3F2AAB}" type="presParOf" srcId="{369211CA-5022-4A4D-96EE-E160FD68CCE3}" destId="{3A024DF9-006B-426A-8A66-CB3EB00B6B34}" srcOrd="5" destOrd="0" presId="urn:microsoft.com/office/officeart/2005/8/layout/lProcess1"/>
    <dgm:cxn modelId="{3BF6B355-5768-462D-AB3E-0B45DC5B4BAC}" type="presParOf" srcId="{369211CA-5022-4A4D-96EE-E160FD68CCE3}" destId="{8BF359BC-7025-4426-9238-B58799EF9903}" srcOrd="6" destOrd="0" presId="urn:microsoft.com/office/officeart/2005/8/layout/lProcess1"/>
    <dgm:cxn modelId="{CE6C3D85-96F8-41EB-9C38-0BCDB0373D03}" type="presParOf" srcId="{8BF359BC-7025-4426-9238-B58799EF9903}" destId="{FDC04E6B-A819-4953-845C-6409AC8E79F1}" srcOrd="0" destOrd="0" presId="urn:microsoft.com/office/officeart/2005/8/layout/lProcess1"/>
    <dgm:cxn modelId="{099B0C12-A34E-4134-9AF6-89458F482777}" type="presParOf" srcId="{8BF359BC-7025-4426-9238-B58799EF9903}" destId="{6C882372-9874-4231-B877-75DD6D87DCF6}" srcOrd="1" destOrd="0" presId="urn:microsoft.com/office/officeart/2005/8/layout/lProcess1"/>
    <dgm:cxn modelId="{B7DB7EAF-6450-408E-B9A8-30B7A76B33D0}" type="presParOf" srcId="{8BF359BC-7025-4426-9238-B58799EF9903}" destId="{B0778D95-B4C1-48FE-8BEB-C86CA95E8BF4}" srcOrd="2" destOrd="0" presId="urn:microsoft.com/office/officeart/2005/8/layout/lProcess1"/>
    <dgm:cxn modelId="{E38FE024-377B-4683-933B-15E83532BAC6}" type="presParOf" srcId="{369211CA-5022-4A4D-96EE-E160FD68CCE3}" destId="{F59D5912-8ED0-48E7-BD7A-EF901A596E23}" srcOrd="7" destOrd="0" presId="urn:microsoft.com/office/officeart/2005/8/layout/lProcess1"/>
    <dgm:cxn modelId="{EE5282E2-ACF7-42B7-BC9D-83FE46512B95}" type="presParOf" srcId="{369211CA-5022-4A4D-96EE-E160FD68CCE3}" destId="{25CABF51-D3A4-48CC-A7FB-EA04B9D086C8}" srcOrd="8" destOrd="0" presId="urn:microsoft.com/office/officeart/2005/8/layout/lProcess1"/>
    <dgm:cxn modelId="{62190E8D-2F4F-4B91-AAF8-FC5BD4571E5A}" type="presParOf" srcId="{25CABF51-D3A4-48CC-A7FB-EA04B9D086C8}" destId="{50866121-E85F-4968-BE29-F9F82CC22743}" srcOrd="0" destOrd="0" presId="urn:microsoft.com/office/officeart/2005/8/layout/lProcess1"/>
    <dgm:cxn modelId="{8B7472D0-D9E6-4915-8134-086ABDBE4A96}" type="presParOf" srcId="{25CABF51-D3A4-48CC-A7FB-EA04B9D086C8}" destId="{A1AB7674-16DE-4D63-AA54-BD0AB9D69177}" srcOrd="1" destOrd="0" presId="urn:microsoft.com/office/officeart/2005/8/layout/lProcess1"/>
    <dgm:cxn modelId="{6F6EB0E7-4316-4F9C-A92F-4A4FBD6193BE}" type="presParOf" srcId="{25CABF51-D3A4-48CC-A7FB-EA04B9D086C8}" destId="{0F618855-C6CE-4F0D-B6D3-81DF0323CF4C}" srcOrd="2" destOrd="0" presId="urn:microsoft.com/office/officeart/2005/8/layout/lProcess1"/>
    <dgm:cxn modelId="{138D37F8-A3BA-4FF0-A65C-DEDA839AEF8E}" type="presParOf" srcId="{369211CA-5022-4A4D-96EE-E160FD68CCE3}" destId="{5DEC7169-C31F-403D-A2DF-F600798E3629}" srcOrd="9" destOrd="0" presId="urn:microsoft.com/office/officeart/2005/8/layout/lProcess1"/>
    <dgm:cxn modelId="{6D3C0862-AE2B-4F6B-B3FA-2947FA062F9E}" type="presParOf" srcId="{369211CA-5022-4A4D-96EE-E160FD68CCE3}" destId="{4ED32905-EA1D-4C90-B146-BA17800E2C97}" srcOrd="10" destOrd="0" presId="urn:microsoft.com/office/officeart/2005/8/layout/lProcess1"/>
    <dgm:cxn modelId="{73D034BB-18E1-4208-8455-5C450B8BAC50}" type="presParOf" srcId="{4ED32905-EA1D-4C90-B146-BA17800E2C97}" destId="{4D565872-F899-47B5-86FA-B9E675348C1C}" srcOrd="0" destOrd="0" presId="urn:microsoft.com/office/officeart/2005/8/layout/lProcess1"/>
    <dgm:cxn modelId="{F43C5989-CA29-4E1B-95CD-AF8301C86DCA}" type="presParOf" srcId="{4ED32905-EA1D-4C90-B146-BA17800E2C97}" destId="{F3D4ACA1-68F9-4A92-9448-417AF981EEC9}" srcOrd="1" destOrd="0" presId="urn:microsoft.com/office/officeart/2005/8/layout/lProcess1"/>
    <dgm:cxn modelId="{F4DFC284-F5AC-491C-926A-9EE264E80440}" type="presParOf" srcId="{4ED32905-EA1D-4C90-B146-BA17800E2C97}" destId="{DEC6C8D8-640B-40C3-AF49-00E2E81CDD89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B07B9B-E0D8-4757-9914-0A4674E9D30A}" type="doc">
      <dgm:prSet loTypeId="urn:microsoft.com/office/officeart/2005/8/layout/default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16E28374-D76F-4B5E-9598-4F49634D6B17}">
      <dgm:prSet phldrT="[Texto]" custT="1"/>
      <dgm:spPr/>
      <dgm:t>
        <a:bodyPr/>
        <a:lstStyle/>
        <a:p>
          <a:r>
            <a:rPr lang="es-EC" sz="1600" b="0">
              <a:latin typeface="+mj-lt"/>
            </a:rPr>
            <a:t>Revisión de requisitos </a:t>
          </a:r>
          <a:endParaRPr lang="es-EC" sz="1600" b="0" dirty="0">
            <a:latin typeface="+mj-lt"/>
          </a:endParaRPr>
        </a:p>
      </dgm:t>
    </dgm:pt>
    <dgm:pt modelId="{7E15343D-2E02-4460-98C2-FA37B476E707}" type="parTrans" cxnId="{1C122F4F-1612-4EBC-9359-14D0060513C6}">
      <dgm:prSet/>
      <dgm:spPr/>
      <dgm:t>
        <a:bodyPr/>
        <a:lstStyle/>
        <a:p>
          <a:endParaRPr lang="es-EC" sz="1600" b="0">
            <a:solidFill>
              <a:srgbClr val="203864"/>
            </a:solidFill>
            <a:latin typeface="+mj-lt"/>
          </a:endParaRPr>
        </a:p>
      </dgm:t>
    </dgm:pt>
    <dgm:pt modelId="{1582CDB5-5D76-465A-B1BA-441AE0B2DBF3}" type="sibTrans" cxnId="{1C122F4F-1612-4EBC-9359-14D0060513C6}">
      <dgm:prSet/>
      <dgm:spPr/>
      <dgm:t>
        <a:bodyPr/>
        <a:lstStyle/>
        <a:p>
          <a:endParaRPr lang="es-EC" sz="1600" b="0">
            <a:solidFill>
              <a:srgbClr val="203864"/>
            </a:solidFill>
            <a:latin typeface="+mj-lt"/>
          </a:endParaRPr>
        </a:p>
      </dgm:t>
    </dgm:pt>
    <dgm:pt modelId="{25AD5D17-62F4-46CE-81C3-D6D82248B4F7}">
      <dgm:prSet phldrT="[Texto]" custT="1"/>
      <dgm:spPr>
        <a:gradFill rotWithShape="0">
          <a:gsLst>
            <a:gs pos="0">
              <a:prstClr val="white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prstClr>
            </a:gs>
            <a:gs pos="50000">
              <a:prstClr val="white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prstClr>
            </a:gs>
            <a:gs pos="100000">
              <a:prstClr val="white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prst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64770" tIns="64770" rIns="64770" bIns="64770" numCol="1" spcCol="1270" anchor="ctr" anchorCtr="0"/>
        <a:lstStyle/>
        <a:p>
          <a:r>
            <a:rPr lang="es-EC" sz="1600" b="0" dirty="0">
              <a:latin typeface="+mj-lt"/>
            </a:rPr>
            <a:t>Reingeniería o mejora de procesos</a:t>
          </a:r>
        </a:p>
      </dgm:t>
    </dgm:pt>
    <dgm:pt modelId="{38D0B927-9064-4E02-8265-A8B325C7EBB5}" type="parTrans" cxnId="{845D7387-E2EC-4AF7-AB16-7EEC793FCED9}">
      <dgm:prSet/>
      <dgm:spPr/>
      <dgm:t>
        <a:bodyPr/>
        <a:lstStyle/>
        <a:p>
          <a:endParaRPr lang="es-EC" sz="1600" b="0">
            <a:solidFill>
              <a:srgbClr val="203864"/>
            </a:solidFill>
            <a:latin typeface="+mj-lt"/>
          </a:endParaRPr>
        </a:p>
      </dgm:t>
    </dgm:pt>
    <dgm:pt modelId="{96124B88-B99C-42F3-96DF-252EC995F244}" type="sibTrans" cxnId="{845D7387-E2EC-4AF7-AB16-7EEC793FCED9}">
      <dgm:prSet/>
      <dgm:spPr/>
      <dgm:t>
        <a:bodyPr/>
        <a:lstStyle/>
        <a:p>
          <a:endParaRPr lang="es-EC" sz="1600" b="0">
            <a:solidFill>
              <a:srgbClr val="203864"/>
            </a:solidFill>
            <a:latin typeface="+mj-lt"/>
          </a:endParaRPr>
        </a:p>
      </dgm:t>
    </dgm:pt>
    <dgm:pt modelId="{9BBBDBB9-A648-4132-B2DC-4C24DE8DA245}">
      <dgm:prSet phldrT="[Texto]" custT="1"/>
      <dgm:spPr>
        <a:gradFill rotWithShape="0">
          <a:gsLst>
            <a:gs pos="0">
              <a:prstClr val="white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prstClr>
            </a:gs>
            <a:gs pos="50000">
              <a:prstClr val="white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prstClr>
            </a:gs>
            <a:gs pos="100000">
              <a:prstClr val="white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prst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64770" tIns="64770" rIns="64770" bIns="64770" numCol="1" spcCol="1270" anchor="ctr" anchorCtr="0"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0" kern="12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+mj-lt"/>
              <a:ea typeface="+mn-ea"/>
              <a:cs typeface="+mn-cs"/>
            </a:rPr>
            <a:t>Automatización y digitalización de los trámites</a:t>
          </a:r>
        </a:p>
      </dgm:t>
    </dgm:pt>
    <dgm:pt modelId="{9649CD1F-D744-427C-BC2F-794B1B770B09}" type="parTrans" cxnId="{390312FB-98BB-4590-9D7E-56BC5020A832}">
      <dgm:prSet/>
      <dgm:spPr/>
      <dgm:t>
        <a:bodyPr/>
        <a:lstStyle/>
        <a:p>
          <a:endParaRPr lang="es-EC" sz="1600" b="0">
            <a:solidFill>
              <a:srgbClr val="203864"/>
            </a:solidFill>
            <a:latin typeface="+mj-lt"/>
          </a:endParaRPr>
        </a:p>
      </dgm:t>
    </dgm:pt>
    <dgm:pt modelId="{3D339041-FD34-4F63-A0BA-F5E521A965BD}" type="sibTrans" cxnId="{390312FB-98BB-4590-9D7E-56BC5020A832}">
      <dgm:prSet/>
      <dgm:spPr/>
      <dgm:t>
        <a:bodyPr/>
        <a:lstStyle/>
        <a:p>
          <a:endParaRPr lang="es-EC" sz="1600" b="0">
            <a:solidFill>
              <a:srgbClr val="203864"/>
            </a:solidFill>
            <a:latin typeface="+mj-lt"/>
          </a:endParaRPr>
        </a:p>
      </dgm:t>
    </dgm:pt>
    <dgm:pt modelId="{397BB49E-7C5F-4910-A64A-2C0841DC528C}">
      <dgm:prSet phldrT="[Texto]" custT="1"/>
      <dgm:spPr/>
      <dgm:t>
        <a:bodyPr/>
        <a:lstStyle/>
        <a:p>
          <a:r>
            <a:rPr lang="es-EC" sz="1600" b="0" dirty="0">
              <a:latin typeface="+mj-lt"/>
            </a:rPr>
            <a:t>Guillotina de trámites</a:t>
          </a:r>
        </a:p>
      </dgm:t>
    </dgm:pt>
    <dgm:pt modelId="{0C09C84B-83A6-4B44-8864-50087FB33ED6}" type="parTrans" cxnId="{1A352EBF-59BC-4D79-B7B2-3B0DE4D342F8}">
      <dgm:prSet/>
      <dgm:spPr/>
      <dgm:t>
        <a:bodyPr/>
        <a:lstStyle/>
        <a:p>
          <a:endParaRPr lang="es-EC" sz="1600" b="0">
            <a:solidFill>
              <a:srgbClr val="203864"/>
            </a:solidFill>
            <a:latin typeface="+mj-lt"/>
          </a:endParaRPr>
        </a:p>
      </dgm:t>
    </dgm:pt>
    <dgm:pt modelId="{B71D659E-334E-4704-BD1A-D826FBABA822}" type="sibTrans" cxnId="{1A352EBF-59BC-4D79-B7B2-3B0DE4D342F8}">
      <dgm:prSet/>
      <dgm:spPr/>
      <dgm:t>
        <a:bodyPr/>
        <a:lstStyle/>
        <a:p>
          <a:endParaRPr lang="es-EC" sz="1600" b="0">
            <a:solidFill>
              <a:srgbClr val="203864"/>
            </a:solidFill>
            <a:latin typeface="+mj-lt"/>
          </a:endParaRPr>
        </a:p>
      </dgm:t>
    </dgm:pt>
    <dgm:pt modelId="{E44A9A74-5B74-4F3F-AD33-876339ADB1EA}">
      <dgm:prSet phldrT="[Texto]" custT="1"/>
      <dgm:spPr/>
      <dgm:t>
        <a:bodyPr/>
        <a:lstStyle/>
        <a:p>
          <a:r>
            <a:rPr lang="es-EC" sz="1600" b="0" dirty="0">
              <a:latin typeface="+mj-lt"/>
            </a:rPr>
            <a:t>Ventanillas única</a:t>
          </a:r>
        </a:p>
      </dgm:t>
    </dgm:pt>
    <dgm:pt modelId="{10029229-E794-4122-99D1-54BE2F06E35D}" type="parTrans" cxnId="{7874E468-42DD-41FE-B51D-A9F4BEEE79A7}">
      <dgm:prSet/>
      <dgm:spPr/>
      <dgm:t>
        <a:bodyPr/>
        <a:lstStyle/>
        <a:p>
          <a:endParaRPr lang="es-EC" sz="1600" b="0">
            <a:solidFill>
              <a:srgbClr val="203864"/>
            </a:solidFill>
            <a:latin typeface="+mj-lt"/>
          </a:endParaRPr>
        </a:p>
      </dgm:t>
    </dgm:pt>
    <dgm:pt modelId="{D95EFB9F-A005-41D4-AFB8-E5F5FDE94B3A}" type="sibTrans" cxnId="{7874E468-42DD-41FE-B51D-A9F4BEEE79A7}">
      <dgm:prSet/>
      <dgm:spPr/>
      <dgm:t>
        <a:bodyPr/>
        <a:lstStyle/>
        <a:p>
          <a:endParaRPr lang="es-EC" sz="1600" b="0">
            <a:solidFill>
              <a:srgbClr val="203864"/>
            </a:solidFill>
            <a:latin typeface="+mj-lt"/>
          </a:endParaRPr>
        </a:p>
      </dgm:t>
    </dgm:pt>
    <dgm:pt modelId="{EA30AA85-9EFC-45A7-BF0E-057C9A2343C2}">
      <dgm:prSet phldrT="[Texto]" custT="1"/>
      <dgm:spPr>
        <a:gradFill rotWithShape="0">
          <a:gsLst>
            <a:gs pos="0">
              <a:prstClr val="white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prstClr>
            </a:gs>
            <a:gs pos="50000">
              <a:prstClr val="white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prstClr>
            </a:gs>
            <a:gs pos="100000">
              <a:prstClr val="white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prst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64770" tIns="64770" rIns="64770" bIns="64770" numCol="1" spcCol="1270" anchor="ctr" anchorCtr="0"/>
        <a:lstStyle/>
        <a:p>
          <a:r>
            <a:rPr lang="es-EC" sz="1600" b="0" kern="1200" dirty="0">
              <a:latin typeface="+mj-lt"/>
            </a:rPr>
            <a:t>Ampliación en la vigencia del </a:t>
          </a:r>
          <a:r>
            <a:rPr lang="es-EC" sz="1600" b="0" kern="12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+mj-lt"/>
              <a:ea typeface="+mn-ea"/>
              <a:cs typeface="+mn-cs"/>
            </a:rPr>
            <a:t>producto</a:t>
          </a:r>
          <a:r>
            <a:rPr lang="es-EC" sz="1600" b="0" kern="1200" dirty="0">
              <a:latin typeface="+mj-lt"/>
            </a:rPr>
            <a:t> otorgado como resultado del trámite</a:t>
          </a:r>
        </a:p>
      </dgm:t>
    </dgm:pt>
    <dgm:pt modelId="{C0BB03AB-F377-491B-9E4E-BD1D6532EE99}" type="parTrans" cxnId="{1D102C32-3EA5-4705-99BC-276D11E8DCCD}">
      <dgm:prSet/>
      <dgm:spPr/>
      <dgm:t>
        <a:bodyPr/>
        <a:lstStyle/>
        <a:p>
          <a:endParaRPr lang="es-EC" sz="1600" b="0">
            <a:solidFill>
              <a:srgbClr val="203864"/>
            </a:solidFill>
            <a:latin typeface="+mj-lt"/>
          </a:endParaRPr>
        </a:p>
      </dgm:t>
    </dgm:pt>
    <dgm:pt modelId="{2136F1AE-C096-469F-A8BD-ACD744340B89}" type="sibTrans" cxnId="{1D102C32-3EA5-4705-99BC-276D11E8DCCD}">
      <dgm:prSet/>
      <dgm:spPr/>
      <dgm:t>
        <a:bodyPr/>
        <a:lstStyle/>
        <a:p>
          <a:endParaRPr lang="es-EC" sz="1600" b="0">
            <a:solidFill>
              <a:srgbClr val="203864"/>
            </a:solidFill>
            <a:latin typeface="+mj-lt"/>
          </a:endParaRPr>
        </a:p>
      </dgm:t>
    </dgm:pt>
    <dgm:pt modelId="{1742E4BE-C21D-48C0-9999-E9EB413BBCCA}">
      <dgm:prSet phldrT="[Texto]" custT="1"/>
      <dgm:spPr/>
      <dgm:t>
        <a:bodyPr/>
        <a:lstStyle/>
        <a:p>
          <a:r>
            <a:rPr lang="es-EC" sz="1600" b="0">
              <a:latin typeface="+mj-lt"/>
            </a:rPr>
            <a:t>Interoperabilidad</a:t>
          </a:r>
          <a:endParaRPr lang="es-EC" sz="1600" b="0" dirty="0">
            <a:latin typeface="+mj-lt"/>
          </a:endParaRPr>
        </a:p>
      </dgm:t>
    </dgm:pt>
    <dgm:pt modelId="{2695DD08-6979-4F2F-AA17-B52C1EBF57D3}" type="parTrans" cxnId="{DECE81B2-642B-4376-970D-78230CFF28B2}">
      <dgm:prSet/>
      <dgm:spPr/>
      <dgm:t>
        <a:bodyPr/>
        <a:lstStyle/>
        <a:p>
          <a:endParaRPr lang="es-EC" sz="1600" b="0">
            <a:solidFill>
              <a:srgbClr val="203864"/>
            </a:solidFill>
            <a:latin typeface="+mj-lt"/>
          </a:endParaRPr>
        </a:p>
      </dgm:t>
    </dgm:pt>
    <dgm:pt modelId="{A46446BD-F2B1-4924-93CA-D8DDB09C86E6}" type="sibTrans" cxnId="{DECE81B2-642B-4376-970D-78230CFF28B2}">
      <dgm:prSet/>
      <dgm:spPr/>
      <dgm:t>
        <a:bodyPr/>
        <a:lstStyle/>
        <a:p>
          <a:endParaRPr lang="es-EC" sz="1600" b="0">
            <a:solidFill>
              <a:srgbClr val="203864"/>
            </a:solidFill>
            <a:latin typeface="+mj-lt"/>
          </a:endParaRPr>
        </a:p>
      </dgm:t>
    </dgm:pt>
    <dgm:pt modelId="{F70B00EF-E5ED-42E5-8ED1-5D60A08C2848}">
      <dgm:prSet phldrT="[Texto]" custT="1"/>
      <dgm:spPr/>
      <dgm:t>
        <a:bodyPr/>
        <a:lstStyle/>
        <a:p>
          <a:r>
            <a:rPr lang="es-EC" sz="1600" b="0">
              <a:latin typeface="+mj-lt"/>
            </a:rPr>
            <a:t>Pagos electrónicos</a:t>
          </a:r>
          <a:endParaRPr lang="es-EC" sz="1600" b="0" dirty="0">
            <a:latin typeface="+mj-lt"/>
          </a:endParaRPr>
        </a:p>
      </dgm:t>
    </dgm:pt>
    <dgm:pt modelId="{9F6B3672-DCF6-4D85-BCA4-E41E98601639}" type="parTrans" cxnId="{FBBBA966-F44B-4948-BB9C-A7997C4CD8A4}">
      <dgm:prSet/>
      <dgm:spPr/>
      <dgm:t>
        <a:bodyPr/>
        <a:lstStyle/>
        <a:p>
          <a:endParaRPr lang="es-EC" sz="1600" b="0">
            <a:solidFill>
              <a:srgbClr val="203864"/>
            </a:solidFill>
            <a:latin typeface="+mj-lt"/>
          </a:endParaRPr>
        </a:p>
      </dgm:t>
    </dgm:pt>
    <dgm:pt modelId="{A51E66E6-5D0C-4551-975C-92043A93AB26}" type="sibTrans" cxnId="{FBBBA966-F44B-4948-BB9C-A7997C4CD8A4}">
      <dgm:prSet/>
      <dgm:spPr/>
      <dgm:t>
        <a:bodyPr/>
        <a:lstStyle/>
        <a:p>
          <a:endParaRPr lang="es-EC" sz="1600" b="0">
            <a:solidFill>
              <a:srgbClr val="203864"/>
            </a:solidFill>
            <a:latin typeface="+mj-lt"/>
          </a:endParaRPr>
        </a:p>
      </dgm:t>
    </dgm:pt>
    <dgm:pt modelId="{6B6B6AEC-A3FA-419A-8B05-6FDC084CFF17}">
      <dgm:prSet phldrT="[Texto]" custT="1"/>
      <dgm:spPr/>
      <dgm:t>
        <a:bodyPr/>
        <a:lstStyle/>
        <a:p>
          <a:r>
            <a:rPr lang="es-ES" sz="1600" b="0" dirty="0">
              <a:latin typeface="+mj-lt"/>
            </a:rPr>
            <a:t>Optimización de la calidad de los formularios</a:t>
          </a:r>
          <a:endParaRPr lang="es-EC" sz="1600" b="0" dirty="0">
            <a:latin typeface="+mj-lt"/>
          </a:endParaRPr>
        </a:p>
      </dgm:t>
    </dgm:pt>
    <dgm:pt modelId="{032A959A-04F7-49CC-94A0-5FAD110D2822}" type="parTrans" cxnId="{0CE2F22C-7ECF-44FB-B2EF-A15B7633A6E9}">
      <dgm:prSet/>
      <dgm:spPr/>
      <dgm:t>
        <a:bodyPr/>
        <a:lstStyle/>
        <a:p>
          <a:endParaRPr lang="es-EC" sz="1600" b="0">
            <a:solidFill>
              <a:srgbClr val="203864"/>
            </a:solidFill>
            <a:latin typeface="+mj-lt"/>
          </a:endParaRPr>
        </a:p>
      </dgm:t>
    </dgm:pt>
    <dgm:pt modelId="{42C3B661-38B8-40FA-B8A5-6586446C51AF}" type="sibTrans" cxnId="{0CE2F22C-7ECF-44FB-B2EF-A15B7633A6E9}">
      <dgm:prSet/>
      <dgm:spPr/>
      <dgm:t>
        <a:bodyPr/>
        <a:lstStyle/>
        <a:p>
          <a:endParaRPr lang="es-EC" sz="1600" b="0">
            <a:solidFill>
              <a:srgbClr val="203864"/>
            </a:solidFill>
            <a:latin typeface="+mj-lt"/>
          </a:endParaRPr>
        </a:p>
      </dgm:t>
    </dgm:pt>
    <dgm:pt modelId="{A4D8BB5A-C8E2-4AC4-BFD5-F46CC2A04524}">
      <dgm:prSet phldrT="[Texto]" custT="1"/>
      <dgm:spPr/>
      <dgm:t>
        <a:bodyPr/>
        <a:lstStyle/>
        <a:p>
          <a:r>
            <a:rPr lang="es-EC" sz="1600" b="0" dirty="0">
              <a:latin typeface="+mj-lt"/>
            </a:rPr>
            <a:t>Declaración Responsable</a:t>
          </a:r>
        </a:p>
      </dgm:t>
    </dgm:pt>
    <dgm:pt modelId="{1DA8E60D-7547-4174-8C46-F8F50B890E2B}" type="parTrans" cxnId="{F4063EA3-866D-4D53-8A80-63E5E9AC3E62}">
      <dgm:prSet/>
      <dgm:spPr/>
      <dgm:t>
        <a:bodyPr/>
        <a:lstStyle/>
        <a:p>
          <a:endParaRPr lang="es-EC"/>
        </a:p>
      </dgm:t>
    </dgm:pt>
    <dgm:pt modelId="{37A2A13C-C652-4031-9728-AFD5B91230DF}" type="sibTrans" cxnId="{F4063EA3-866D-4D53-8A80-63E5E9AC3E62}">
      <dgm:prSet/>
      <dgm:spPr/>
      <dgm:t>
        <a:bodyPr/>
        <a:lstStyle/>
        <a:p>
          <a:endParaRPr lang="es-EC"/>
        </a:p>
      </dgm:t>
    </dgm:pt>
    <dgm:pt modelId="{64B7F387-AC62-441F-B336-3035C5670D58}">
      <dgm:prSet phldrT="[Texto]" custT="1"/>
      <dgm:spPr/>
      <dgm:t>
        <a:bodyPr/>
        <a:lstStyle/>
        <a:p>
          <a:r>
            <a:rPr lang="es-EC" sz="1600" b="0">
              <a:latin typeface="+mj-lt"/>
            </a:rPr>
            <a:t>Reforma normativa</a:t>
          </a:r>
          <a:endParaRPr lang="es-EC" sz="1600" b="0" dirty="0">
            <a:latin typeface="+mj-lt"/>
          </a:endParaRPr>
        </a:p>
      </dgm:t>
    </dgm:pt>
    <dgm:pt modelId="{64E47C2E-7297-48B5-93BB-9D8C3CA0EA71}" type="parTrans" cxnId="{839D2904-1AD8-4A0F-BDC8-3CB61C1D5D35}">
      <dgm:prSet/>
      <dgm:spPr/>
      <dgm:t>
        <a:bodyPr/>
        <a:lstStyle/>
        <a:p>
          <a:endParaRPr lang="es-EC"/>
        </a:p>
      </dgm:t>
    </dgm:pt>
    <dgm:pt modelId="{9B2E46FC-E1EE-4BEA-B763-8B0BDAD25703}" type="sibTrans" cxnId="{839D2904-1AD8-4A0F-BDC8-3CB61C1D5D35}">
      <dgm:prSet/>
      <dgm:spPr/>
      <dgm:t>
        <a:bodyPr/>
        <a:lstStyle/>
        <a:p>
          <a:endParaRPr lang="es-EC"/>
        </a:p>
      </dgm:t>
    </dgm:pt>
    <dgm:pt modelId="{BFEEBD32-A8C0-4C84-B62B-34C4D28059BD}" type="pres">
      <dgm:prSet presAssocID="{90B07B9B-E0D8-4757-9914-0A4674E9D30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48940F8-DB8F-49E4-9DF1-91CB962BAF86}" type="pres">
      <dgm:prSet presAssocID="{16E28374-D76F-4B5E-9598-4F49634D6B17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74087C5-DA89-4C00-8655-22A6C1429FFC}" type="pres">
      <dgm:prSet presAssocID="{1582CDB5-5D76-465A-B1BA-441AE0B2DBF3}" presName="sibTrans" presStyleCnt="0"/>
      <dgm:spPr/>
    </dgm:pt>
    <dgm:pt modelId="{6FC1CDC6-5F4F-4359-ADE9-AACC9E32FDB8}" type="pres">
      <dgm:prSet presAssocID="{25AD5D17-62F4-46CE-81C3-D6D82248B4F7}" presName="node" presStyleLbl="node1" presStyleIdx="1" presStyleCnt="11">
        <dgm:presLayoutVars>
          <dgm:bulletEnabled val="1"/>
        </dgm:presLayoutVars>
      </dgm:prSet>
      <dgm:spPr>
        <a:xfrm>
          <a:off x="2285438" y="165034"/>
          <a:ext cx="2075293" cy="1245175"/>
        </a:xfrm>
        <a:prstGeom prst="rect">
          <a:avLst/>
        </a:prstGeom>
      </dgm:spPr>
      <dgm:t>
        <a:bodyPr/>
        <a:lstStyle/>
        <a:p>
          <a:endParaRPr lang="es-EC"/>
        </a:p>
      </dgm:t>
    </dgm:pt>
    <dgm:pt modelId="{78113D37-D12F-460D-AC9B-D3A4082B51CA}" type="pres">
      <dgm:prSet presAssocID="{96124B88-B99C-42F3-96DF-252EC995F244}" presName="sibTrans" presStyleCnt="0"/>
      <dgm:spPr/>
    </dgm:pt>
    <dgm:pt modelId="{B145F275-D91E-4795-8119-0E1F616030FB}" type="pres">
      <dgm:prSet presAssocID="{9BBBDBB9-A648-4132-B2DC-4C24DE8DA245}" presName="node" presStyleLbl="node1" presStyleIdx="2" presStyleCnt="11">
        <dgm:presLayoutVars>
          <dgm:bulletEnabled val="1"/>
        </dgm:presLayoutVars>
      </dgm:prSet>
      <dgm:spPr>
        <a:xfrm>
          <a:off x="4568260" y="165034"/>
          <a:ext cx="2075293" cy="1245175"/>
        </a:xfrm>
        <a:prstGeom prst="rect">
          <a:avLst/>
        </a:prstGeom>
      </dgm:spPr>
      <dgm:t>
        <a:bodyPr/>
        <a:lstStyle/>
        <a:p>
          <a:endParaRPr lang="es-EC"/>
        </a:p>
      </dgm:t>
    </dgm:pt>
    <dgm:pt modelId="{5926D997-05D6-43A4-96AF-FDEBDF4B5FDF}" type="pres">
      <dgm:prSet presAssocID="{3D339041-FD34-4F63-A0BA-F5E521A965BD}" presName="sibTrans" presStyleCnt="0"/>
      <dgm:spPr/>
    </dgm:pt>
    <dgm:pt modelId="{C67CF8DC-FDB2-49C1-B9AA-5B2F6B89C9AD}" type="pres">
      <dgm:prSet presAssocID="{397BB49E-7C5F-4910-A64A-2C0841DC528C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6EAD295-673D-4F51-8B9A-7B91CE25DB54}" type="pres">
      <dgm:prSet presAssocID="{B71D659E-334E-4704-BD1A-D826FBABA822}" presName="sibTrans" presStyleCnt="0"/>
      <dgm:spPr/>
    </dgm:pt>
    <dgm:pt modelId="{9EF63BE5-1E75-47F9-8308-3C4645CA8C59}" type="pres">
      <dgm:prSet presAssocID="{E44A9A74-5B74-4F3F-AD33-876339ADB1EA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C99204-81D1-40A8-BFFC-AEF3DA085509}" type="pres">
      <dgm:prSet presAssocID="{D95EFB9F-A005-41D4-AFB8-E5F5FDE94B3A}" presName="sibTrans" presStyleCnt="0"/>
      <dgm:spPr/>
    </dgm:pt>
    <dgm:pt modelId="{D85A9143-2B4D-4D75-A96E-51DD1EDB5C29}" type="pres">
      <dgm:prSet presAssocID="{EA30AA85-9EFC-45A7-BF0E-057C9A2343C2}" presName="node" presStyleLbl="node1" presStyleIdx="5" presStyleCnt="11">
        <dgm:presLayoutVars>
          <dgm:bulletEnabled val="1"/>
        </dgm:presLayoutVars>
      </dgm:prSet>
      <dgm:spPr>
        <a:xfrm>
          <a:off x="2285438" y="1617739"/>
          <a:ext cx="2075293" cy="1245175"/>
        </a:xfrm>
        <a:prstGeom prst="rect">
          <a:avLst/>
        </a:prstGeom>
      </dgm:spPr>
      <dgm:t>
        <a:bodyPr/>
        <a:lstStyle/>
        <a:p>
          <a:endParaRPr lang="es-EC"/>
        </a:p>
      </dgm:t>
    </dgm:pt>
    <dgm:pt modelId="{C31C41D8-3F7A-45E5-AC03-706AE5C12E5B}" type="pres">
      <dgm:prSet presAssocID="{2136F1AE-C096-469F-A8BD-ACD744340B89}" presName="sibTrans" presStyleCnt="0"/>
      <dgm:spPr/>
    </dgm:pt>
    <dgm:pt modelId="{56195CA7-910B-4379-9192-C54579A8BC27}" type="pres">
      <dgm:prSet presAssocID="{1742E4BE-C21D-48C0-9999-E9EB413BBCCA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CEB96D4-2029-4F05-A953-1B45DFC1A23C}" type="pres">
      <dgm:prSet presAssocID="{A46446BD-F2B1-4924-93CA-D8DDB09C86E6}" presName="sibTrans" presStyleCnt="0"/>
      <dgm:spPr/>
    </dgm:pt>
    <dgm:pt modelId="{F72ABFF2-51F2-41E4-9141-8CE676E06467}" type="pres">
      <dgm:prSet presAssocID="{F70B00EF-E5ED-42E5-8ED1-5D60A08C2848}" presName="node" presStyleLbl="node1" presStyleIdx="7" presStyleCnt="11" custLinFactNeighborX="-811" custLinFactNeighborY="-1065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16079B2-9BDA-4DED-A2DE-D92DB1401608}" type="pres">
      <dgm:prSet presAssocID="{A51E66E6-5D0C-4551-975C-92043A93AB26}" presName="sibTrans" presStyleCnt="0"/>
      <dgm:spPr/>
    </dgm:pt>
    <dgm:pt modelId="{5F8F3968-D6C2-4606-8E9B-732FCC1EA02B}" type="pres">
      <dgm:prSet presAssocID="{6B6B6AEC-A3FA-419A-8B05-6FDC084CFF17}" presName="node" presStyleLbl="node1" presStyleIdx="8" presStyleCnt="11" custLinFactNeighborX="-1530" custLinFactNeighborY="-883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B97E8EB-1954-4A41-B826-143A6607445B}" type="pres">
      <dgm:prSet presAssocID="{42C3B661-38B8-40FA-B8A5-6586446C51AF}" presName="sibTrans" presStyleCnt="0"/>
      <dgm:spPr/>
    </dgm:pt>
    <dgm:pt modelId="{123F3911-6B47-41AE-9101-B92B37B6FFC5}" type="pres">
      <dgm:prSet presAssocID="{A4D8BB5A-C8E2-4AC4-BFD5-F46CC2A04524}" presName="node" presStyleLbl="node1" presStyleIdx="9" presStyleCnt="11" custLinFactNeighborX="4" custLinFactNeighborY="-100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88404D6-4209-4EDF-A941-BC55FE55996D}" type="pres">
      <dgm:prSet presAssocID="{37A2A13C-C652-4031-9728-AFD5B91230DF}" presName="sibTrans" presStyleCnt="0"/>
      <dgm:spPr/>
    </dgm:pt>
    <dgm:pt modelId="{0CC65CB1-937A-4D80-AF5E-153C7F3CB4EF}" type="pres">
      <dgm:prSet presAssocID="{64B7F387-AC62-441F-B336-3035C5670D58}" presName="node" presStyleLbl="node1" presStyleIdx="10" presStyleCnt="11" custLinFactNeighborX="126" custLinFactNeighborY="-778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A352EBF-59BC-4D79-B7B2-3B0DE4D342F8}" srcId="{90B07B9B-E0D8-4757-9914-0A4674E9D30A}" destId="{397BB49E-7C5F-4910-A64A-2C0841DC528C}" srcOrd="3" destOrd="0" parTransId="{0C09C84B-83A6-4B44-8864-50087FB33ED6}" sibTransId="{B71D659E-334E-4704-BD1A-D826FBABA822}"/>
    <dgm:cxn modelId="{30D66346-A06E-44A7-B365-CBCFD9370B78}" type="presOf" srcId="{A4D8BB5A-C8E2-4AC4-BFD5-F46CC2A04524}" destId="{123F3911-6B47-41AE-9101-B92B37B6FFC5}" srcOrd="0" destOrd="0" presId="urn:microsoft.com/office/officeart/2005/8/layout/default"/>
    <dgm:cxn modelId="{390312FB-98BB-4590-9D7E-56BC5020A832}" srcId="{90B07B9B-E0D8-4757-9914-0A4674E9D30A}" destId="{9BBBDBB9-A648-4132-B2DC-4C24DE8DA245}" srcOrd="2" destOrd="0" parTransId="{9649CD1F-D744-427C-BC2F-794B1B770B09}" sibTransId="{3D339041-FD34-4F63-A0BA-F5E521A965BD}"/>
    <dgm:cxn modelId="{839D2904-1AD8-4A0F-BDC8-3CB61C1D5D35}" srcId="{90B07B9B-E0D8-4757-9914-0A4674E9D30A}" destId="{64B7F387-AC62-441F-B336-3035C5670D58}" srcOrd="10" destOrd="0" parTransId="{64E47C2E-7297-48B5-93BB-9D8C3CA0EA71}" sibTransId="{9B2E46FC-E1EE-4BEA-B763-8B0BDAD25703}"/>
    <dgm:cxn modelId="{DECC26F7-0C6A-4439-9B34-18322AD9FFA6}" type="presOf" srcId="{64B7F387-AC62-441F-B336-3035C5670D58}" destId="{0CC65CB1-937A-4D80-AF5E-153C7F3CB4EF}" srcOrd="0" destOrd="0" presId="urn:microsoft.com/office/officeart/2005/8/layout/default"/>
    <dgm:cxn modelId="{F4063EA3-866D-4D53-8A80-63E5E9AC3E62}" srcId="{90B07B9B-E0D8-4757-9914-0A4674E9D30A}" destId="{A4D8BB5A-C8E2-4AC4-BFD5-F46CC2A04524}" srcOrd="9" destOrd="0" parTransId="{1DA8E60D-7547-4174-8C46-F8F50B890E2B}" sibTransId="{37A2A13C-C652-4031-9728-AFD5B91230DF}"/>
    <dgm:cxn modelId="{1D102C32-3EA5-4705-99BC-276D11E8DCCD}" srcId="{90B07B9B-E0D8-4757-9914-0A4674E9D30A}" destId="{EA30AA85-9EFC-45A7-BF0E-057C9A2343C2}" srcOrd="5" destOrd="0" parTransId="{C0BB03AB-F377-491B-9E4E-BD1D6532EE99}" sibTransId="{2136F1AE-C096-469F-A8BD-ACD744340B89}"/>
    <dgm:cxn modelId="{8CE65EBD-2FFD-45D8-AEA1-622105C9DE2B}" type="presOf" srcId="{90B07B9B-E0D8-4757-9914-0A4674E9D30A}" destId="{BFEEBD32-A8C0-4C84-B62B-34C4D28059BD}" srcOrd="0" destOrd="0" presId="urn:microsoft.com/office/officeart/2005/8/layout/default"/>
    <dgm:cxn modelId="{446CCD77-1A20-41AE-A3DD-1CF80CB80532}" type="presOf" srcId="{6B6B6AEC-A3FA-419A-8B05-6FDC084CFF17}" destId="{5F8F3968-D6C2-4606-8E9B-732FCC1EA02B}" srcOrd="0" destOrd="0" presId="urn:microsoft.com/office/officeart/2005/8/layout/default"/>
    <dgm:cxn modelId="{DECE81B2-642B-4376-970D-78230CFF28B2}" srcId="{90B07B9B-E0D8-4757-9914-0A4674E9D30A}" destId="{1742E4BE-C21D-48C0-9999-E9EB413BBCCA}" srcOrd="6" destOrd="0" parTransId="{2695DD08-6979-4F2F-AA17-B52C1EBF57D3}" sibTransId="{A46446BD-F2B1-4924-93CA-D8DDB09C86E6}"/>
    <dgm:cxn modelId="{42189753-9C25-4451-B697-008B790921D3}" type="presOf" srcId="{25AD5D17-62F4-46CE-81C3-D6D82248B4F7}" destId="{6FC1CDC6-5F4F-4359-ADE9-AACC9E32FDB8}" srcOrd="0" destOrd="0" presId="urn:microsoft.com/office/officeart/2005/8/layout/default"/>
    <dgm:cxn modelId="{0CE2F22C-7ECF-44FB-B2EF-A15B7633A6E9}" srcId="{90B07B9B-E0D8-4757-9914-0A4674E9D30A}" destId="{6B6B6AEC-A3FA-419A-8B05-6FDC084CFF17}" srcOrd="8" destOrd="0" parTransId="{032A959A-04F7-49CC-94A0-5FAD110D2822}" sibTransId="{42C3B661-38B8-40FA-B8A5-6586446C51AF}"/>
    <dgm:cxn modelId="{6D288F33-76EB-4B10-B25F-9A3A3AD3CBEA}" type="presOf" srcId="{1742E4BE-C21D-48C0-9999-E9EB413BBCCA}" destId="{56195CA7-910B-4379-9192-C54579A8BC27}" srcOrd="0" destOrd="0" presId="urn:microsoft.com/office/officeart/2005/8/layout/default"/>
    <dgm:cxn modelId="{99B56C7F-6851-455C-823B-BAA8408B2F54}" type="presOf" srcId="{9BBBDBB9-A648-4132-B2DC-4C24DE8DA245}" destId="{B145F275-D91E-4795-8119-0E1F616030FB}" srcOrd="0" destOrd="0" presId="urn:microsoft.com/office/officeart/2005/8/layout/default"/>
    <dgm:cxn modelId="{1C122F4F-1612-4EBC-9359-14D0060513C6}" srcId="{90B07B9B-E0D8-4757-9914-0A4674E9D30A}" destId="{16E28374-D76F-4B5E-9598-4F49634D6B17}" srcOrd="0" destOrd="0" parTransId="{7E15343D-2E02-4460-98C2-FA37B476E707}" sibTransId="{1582CDB5-5D76-465A-B1BA-441AE0B2DBF3}"/>
    <dgm:cxn modelId="{DA336323-B644-4820-AD00-044BC3CDC3A9}" type="presOf" srcId="{397BB49E-7C5F-4910-A64A-2C0841DC528C}" destId="{C67CF8DC-FDB2-49C1-B9AA-5B2F6B89C9AD}" srcOrd="0" destOrd="0" presId="urn:microsoft.com/office/officeart/2005/8/layout/default"/>
    <dgm:cxn modelId="{A4A0EA21-8E34-44C2-972E-87F3E5662926}" type="presOf" srcId="{16E28374-D76F-4B5E-9598-4F49634D6B17}" destId="{A48940F8-DB8F-49E4-9DF1-91CB962BAF86}" srcOrd="0" destOrd="0" presId="urn:microsoft.com/office/officeart/2005/8/layout/default"/>
    <dgm:cxn modelId="{A5D98261-DAEE-4397-ACF1-0FA3E0C98755}" type="presOf" srcId="{F70B00EF-E5ED-42E5-8ED1-5D60A08C2848}" destId="{F72ABFF2-51F2-41E4-9141-8CE676E06467}" srcOrd="0" destOrd="0" presId="urn:microsoft.com/office/officeart/2005/8/layout/default"/>
    <dgm:cxn modelId="{8CCC445E-067E-4A4B-8442-35232B8CAE02}" type="presOf" srcId="{EA30AA85-9EFC-45A7-BF0E-057C9A2343C2}" destId="{D85A9143-2B4D-4D75-A96E-51DD1EDB5C29}" srcOrd="0" destOrd="0" presId="urn:microsoft.com/office/officeart/2005/8/layout/default"/>
    <dgm:cxn modelId="{845D7387-E2EC-4AF7-AB16-7EEC793FCED9}" srcId="{90B07B9B-E0D8-4757-9914-0A4674E9D30A}" destId="{25AD5D17-62F4-46CE-81C3-D6D82248B4F7}" srcOrd="1" destOrd="0" parTransId="{38D0B927-9064-4E02-8265-A8B325C7EBB5}" sibTransId="{96124B88-B99C-42F3-96DF-252EC995F244}"/>
    <dgm:cxn modelId="{7874E468-42DD-41FE-B51D-A9F4BEEE79A7}" srcId="{90B07B9B-E0D8-4757-9914-0A4674E9D30A}" destId="{E44A9A74-5B74-4F3F-AD33-876339ADB1EA}" srcOrd="4" destOrd="0" parTransId="{10029229-E794-4122-99D1-54BE2F06E35D}" sibTransId="{D95EFB9F-A005-41D4-AFB8-E5F5FDE94B3A}"/>
    <dgm:cxn modelId="{FBBBA966-F44B-4948-BB9C-A7997C4CD8A4}" srcId="{90B07B9B-E0D8-4757-9914-0A4674E9D30A}" destId="{F70B00EF-E5ED-42E5-8ED1-5D60A08C2848}" srcOrd="7" destOrd="0" parTransId="{9F6B3672-DCF6-4D85-BCA4-E41E98601639}" sibTransId="{A51E66E6-5D0C-4551-975C-92043A93AB26}"/>
    <dgm:cxn modelId="{393E12C1-53E0-4B08-A162-9D5676B40B54}" type="presOf" srcId="{E44A9A74-5B74-4F3F-AD33-876339ADB1EA}" destId="{9EF63BE5-1E75-47F9-8308-3C4645CA8C59}" srcOrd="0" destOrd="0" presId="urn:microsoft.com/office/officeart/2005/8/layout/default"/>
    <dgm:cxn modelId="{E997CF57-028C-4CBF-A41A-FB464E46DB0F}" type="presParOf" srcId="{BFEEBD32-A8C0-4C84-B62B-34C4D28059BD}" destId="{A48940F8-DB8F-49E4-9DF1-91CB962BAF86}" srcOrd="0" destOrd="0" presId="urn:microsoft.com/office/officeart/2005/8/layout/default"/>
    <dgm:cxn modelId="{70CA04F8-F565-41D5-85F2-A691C23807A4}" type="presParOf" srcId="{BFEEBD32-A8C0-4C84-B62B-34C4D28059BD}" destId="{274087C5-DA89-4C00-8655-22A6C1429FFC}" srcOrd="1" destOrd="0" presId="urn:microsoft.com/office/officeart/2005/8/layout/default"/>
    <dgm:cxn modelId="{C55EA8A5-2526-498C-A2D4-D96B9AC933B7}" type="presParOf" srcId="{BFEEBD32-A8C0-4C84-B62B-34C4D28059BD}" destId="{6FC1CDC6-5F4F-4359-ADE9-AACC9E32FDB8}" srcOrd="2" destOrd="0" presId="urn:microsoft.com/office/officeart/2005/8/layout/default"/>
    <dgm:cxn modelId="{16FB5BD4-10B4-4A00-AFF2-637ECF557AE5}" type="presParOf" srcId="{BFEEBD32-A8C0-4C84-B62B-34C4D28059BD}" destId="{78113D37-D12F-460D-AC9B-D3A4082B51CA}" srcOrd="3" destOrd="0" presId="urn:microsoft.com/office/officeart/2005/8/layout/default"/>
    <dgm:cxn modelId="{8916E9B3-EA63-4560-BC2F-1B18DD22158A}" type="presParOf" srcId="{BFEEBD32-A8C0-4C84-B62B-34C4D28059BD}" destId="{B145F275-D91E-4795-8119-0E1F616030FB}" srcOrd="4" destOrd="0" presId="urn:microsoft.com/office/officeart/2005/8/layout/default"/>
    <dgm:cxn modelId="{DC15E168-2530-47F9-BF55-EC9FD64F733D}" type="presParOf" srcId="{BFEEBD32-A8C0-4C84-B62B-34C4D28059BD}" destId="{5926D997-05D6-43A4-96AF-FDEBDF4B5FDF}" srcOrd="5" destOrd="0" presId="urn:microsoft.com/office/officeart/2005/8/layout/default"/>
    <dgm:cxn modelId="{630EEB64-63F6-49FB-BA69-19F6117E3267}" type="presParOf" srcId="{BFEEBD32-A8C0-4C84-B62B-34C4D28059BD}" destId="{C67CF8DC-FDB2-49C1-B9AA-5B2F6B89C9AD}" srcOrd="6" destOrd="0" presId="urn:microsoft.com/office/officeart/2005/8/layout/default"/>
    <dgm:cxn modelId="{A9058B08-D4BA-40AC-9C3B-44228887CDE3}" type="presParOf" srcId="{BFEEBD32-A8C0-4C84-B62B-34C4D28059BD}" destId="{96EAD295-673D-4F51-8B9A-7B91CE25DB54}" srcOrd="7" destOrd="0" presId="urn:microsoft.com/office/officeart/2005/8/layout/default"/>
    <dgm:cxn modelId="{238911C7-7685-4358-A5B2-54004FF1B3D3}" type="presParOf" srcId="{BFEEBD32-A8C0-4C84-B62B-34C4D28059BD}" destId="{9EF63BE5-1E75-47F9-8308-3C4645CA8C59}" srcOrd="8" destOrd="0" presId="urn:microsoft.com/office/officeart/2005/8/layout/default"/>
    <dgm:cxn modelId="{77EC2263-27C7-482A-8428-1BE335475091}" type="presParOf" srcId="{BFEEBD32-A8C0-4C84-B62B-34C4D28059BD}" destId="{FEC99204-81D1-40A8-BFFC-AEF3DA085509}" srcOrd="9" destOrd="0" presId="urn:microsoft.com/office/officeart/2005/8/layout/default"/>
    <dgm:cxn modelId="{58364070-7A70-4592-96B7-CF6AC4B810DA}" type="presParOf" srcId="{BFEEBD32-A8C0-4C84-B62B-34C4D28059BD}" destId="{D85A9143-2B4D-4D75-A96E-51DD1EDB5C29}" srcOrd="10" destOrd="0" presId="urn:microsoft.com/office/officeart/2005/8/layout/default"/>
    <dgm:cxn modelId="{370C045C-9829-4E61-BF8D-7F6F78A27ADA}" type="presParOf" srcId="{BFEEBD32-A8C0-4C84-B62B-34C4D28059BD}" destId="{C31C41D8-3F7A-45E5-AC03-706AE5C12E5B}" srcOrd="11" destOrd="0" presId="urn:microsoft.com/office/officeart/2005/8/layout/default"/>
    <dgm:cxn modelId="{2AB595F3-75B3-452D-A732-987664A1E8C0}" type="presParOf" srcId="{BFEEBD32-A8C0-4C84-B62B-34C4D28059BD}" destId="{56195CA7-910B-4379-9192-C54579A8BC27}" srcOrd="12" destOrd="0" presId="urn:microsoft.com/office/officeart/2005/8/layout/default"/>
    <dgm:cxn modelId="{8A431E2D-3D80-4434-9145-E3C52D73EA73}" type="presParOf" srcId="{BFEEBD32-A8C0-4C84-B62B-34C4D28059BD}" destId="{6CEB96D4-2029-4F05-A953-1B45DFC1A23C}" srcOrd="13" destOrd="0" presId="urn:microsoft.com/office/officeart/2005/8/layout/default"/>
    <dgm:cxn modelId="{40CAD5E1-ACB4-4702-A98E-498B6F588EB3}" type="presParOf" srcId="{BFEEBD32-A8C0-4C84-B62B-34C4D28059BD}" destId="{F72ABFF2-51F2-41E4-9141-8CE676E06467}" srcOrd="14" destOrd="0" presId="urn:microsoft.com/office/officeart/2005/8/layout/default"/>
    <dgm:cxn modelId="{81E57EAA-1DE7-40CB-898A-EE1A5725E4B4}" type="presParOf" srcId="{BFEEBD32-A8C0-4C84-B62B-34C4D28059BD}" destId="{D16079B2-9BDA-4DED-A2DE-D92DB1401608}" srcOrd="15" destOrd="0" presId="urn:microsoft.com/office/officeart/2005/8/layout/default"/>
    <dgm:cxn modelId="{1170AFD8-020A-4889-89C1-E7E81F5C1D16}" type="presParOf" srcId="{BFEEBD32-A8C0-4C84-B62B-34C4D28059BD}" destId="{5F8F3968-D6C2-4606-8E9B-732FCC1EA02B}" srcOrd="16" destOrd="0" presId="urn:microsoft.com/office/officeart/2005/8/layout/default"/>
    <dgm:cxn modelId="{50A94430-79C6-4634-B599-9D15E6EA0876}" type="presParOf" srcId="{BFEEBD32-A8C0-4C84-B62B-34C4D28059BD}" destId="{BB97E8EB-1954-4A41-B826-143A6607445B}" srcOrd="17" destOrd="0" presId="urn:microsoft.com/office/officeart/2005/8/layout/default"/>
    <dgm:cxn modelId="{136A080E-C3E6-45A9-875D-0BA46513C612}" type="presParOf" srcId="{BFEEBD32-A8C0-4C84-B62B-34C4D28059BD}" destId="{123F3911-6B47-41AE-9101-B92B37B6FFC5}" srcOrd="18" destOrd="0" presId="urn:microsoft.com/office/officeart/2005/8/layout/default"/>
    <dgm:cxn modelId="{914E7233-F95E-46EB-9536-A680459192E4}" type="presParOf" srcId="{BFEEBD32-A8C0-4C84-B62B-34C4D28059BD}" destId="{E88404D6-4209-4EDF-A941-BC55FE55996D}" srcOrd="19" destOrd="0" presId="urn:microsoft.com/office/officeart/2005/8/layout/default"/>
    <dgm:cxn modelId="{ED4A5561-6F52-4CE2-905B-FD5B6553A48E}" type="presParOf" srcId="{BFEEBD32-A8C0-4C84-B62B-34C4D28059BD}" destId="{0CC65CB1-937A-4D80-AF5E-153C7F3CB4EF}" srcOrd="20" destOrd="0" presId="urn:microsoft.com/office/officeart/2005/8/layout/defaul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B07B9B-E0D8-4757-9914-0A4674E9D30A}" type="doc">
      <dgm:prSet loTypeId="urn:microsoft.com/office/officeart/2005/8/layout/default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16E28374-D76F-4B5E-9598-4F49634D6B17}">
      <dgm:prSet phldrT="[Texto]" custT="1"/>
      <dgm:spPr/>
      <dgm:t>
        <a:bodyPr/>
        <a:lstStyle/>
        <a:p>
          <a:r>
            <a:rPr lang="es-EC" sz="1600" b="0">
              <a:solidFill>
                <a:schemeClr val="bg1">
                  <a:lumMod val="65000"/>
                </a:schemeClr>
              </a:solidFill>
              <a:latin typeface="+mj-lt"/>
            </a:rPr>
            <a:t>Revisión de requisitos </a:t>
          </a:r>
          <a:endParaRPr lang="es-EC" sz="1600" b="0" dirty="0">
            <a:solidFill>
              <a:schemeClr val="bg1">
                <a:lumMod val="65000"/>
              </a:schemeClr>
            </a:solidFill>
            <a:latin typeface="+mj-lt"/>
          </a:endParaRPr>
        </a:p>
      </dgm:t>
    </dgm:pt>
    <dgm:pt modelId="{7E15343D-2E02-4460-98C2-FA37B476E707}" type="parTrans" cxnId="{1C122F4F-1612-4EBC-9359-14D0060513C6}">
      <dgm:prSet/>
      <dgm:spPr/>
      <dgm:t>
        <a:bodyPr/>
        <a:lstStyle/>
        <a:p>
          <a:endParaRPr lang="es-EC" sz="1600" b="0">
            <a:solidFill>
              <a:schemeClr val="bg1">
                <a:lumMod val="65000"/>
              </a:schemeClr>
            </a:solidFill>
            <a:latin typeface="+mj-lt"/>
          </a:endParaRPr>
        </a:p>
      </dgm:t>
    </dgm:pt>
    <dgm:pt modelId="{1582CDB5-5D76-465A-B1BA-441AE0B2DBF3}" type="sibTrans" cxnId="{1C122F4F-1612-4EBC-9359-14D0060513C6}">
      <dgm:prSet/>
      <dgm:spPr/>
      <dgm:t>
        <a:bodyPr/>
        <a:lstStyle/>
        <a:p>
          <a:endParaRPr lang="es-EC" sz="1600" b="0">
            <a:solidFill>
              <a:schemeClr val="bg1">
                <a:lumMod val="65000"/>
              </a:schemeClr>
            </a:solidFill>
            <a:latin typeface="+mj-lt"/>
          </a:endParaRPr>
        </a:p>
      </dgm:t>
    </dgm:pt>
    <dgm:pt modelId="{25AD5D17-62F4-46CE-81C3-D6D82248B4F7}">
      <dgm:prSet phldrT="[Texto]" custT="1"/>
      <dgm:spPr>
        <a:gradFill rotWithShape="0">
          <a:gsLst>
            <a:gs pos="0">
              <a:prstClr val="white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prstClr>
            </a:gs>
            <a:gs pos="50000">
              <a:prstClr val="white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prstClr>
            </a:gs>
            <a:gs pos="100000">
              <a:prstClr val="white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prst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64770" tIns="64770" rIns="64770" bIns="64770" numCol="1" spcCol="1270" anchor="ctr" anchorCtr="0"/>
        <a:lstStyle/>
        <a:p>
          <a:r>
            <a:rPr lang="es-EC" sz="1600" b="0" dirty="0">
              <a:solidFill>
                <a:schemeClr val="bg1">
                  <a:lumMod val="65000"/>
                </a:schemeClr>
              </a:solidFill>
              <a:latin typeface="+mj-lt"/>
            </a:rPr>
            <a:t>Reingeniería o mejora de procesos</a:t>
          </a:r>
        </a:p>
      </dgm:t>
    </dgm:pt>
    <dgm:pt modelId="{38D0B927-9064-4E02-8265-A8B325C7EBB5}" type="parTrans" cxnId="{845D7387-E2EC-4AF7-AB16-7EEC793FCED9}">
      <dgm:prSet/>
      <dgm:spPr/>
      <dgm:t>
        <a:bodyPr/>
        <a:lstStyle/>
        <a:p>
          <a:endParaRPr lang="es-EC" sz="1600" b="0">
            <a:solidFill>
              <a:schemeClr val="bg1">
                <a:lumMod val="65000"/>
              </a:schemeClr>
            </a:solidFill>
            <a:latin typeface="+mj-lt"/>
          </a:endParaRPr>
        </a:p>
      </dgm:t>
    </dgm:pt>
    <dgm:pt modelId="{96124B88-B99C-42F3-96DF-252EC995F244}" type="sibTrans" cxnId="{845D7387-E2EC-4AF7-AB16-7EEC793FCED9}">
      <dgm:prSet/>
      <dgm:spPr/>
      <dgm:t>
        <a:bodyPr/>
        <a:lstStyle/>
        <a:p>
          <a:endParaRPr lang="es-EC" sz="1600" b="0">
            <a:solidFill>
              <a:schemeClr val="bg1">
                <a:lumMod val="65000"/>
              </a:schemeClr>
            </a:solidFill>
            <a:latin typeface="+mj-lt"/>
          </a:endParaRPr>
        </a:p>
      </dgm:t>
    </dgm:pt>
    <dgm:pt modelId="{9BBBDBB9-A648-4132-B2DC-4C24DE8DA245}">
      <dgm:prSet phldrT="[Texto]" custT="1"/>
      <dgm:spPr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64770" tIns="64770" rIns="64770" bIns="6477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0" kern="1200" dirty="0">
              <a:solidFill>
                <a:srgbClr val="212D5A"/>
              </a:solidFill>
              <a:latin typeface="Calibri Light" panose="020F0302020204030204"/>
              <a:ea typeface="+mn-ea"/>
              <a:cs typeface="+mn-cs"/>
            </a:rPr>
            <a:t>Automatización y digitalización de los trámites</a:t>
          </a:r>
        </a:p>
      </dgm:t>
    </dgm:pt>
    <dgm:pt modelId="{9649CD1F-D744-427C-BC2F-794B1B770B09}" type="parTrans" cxnId="{390312FB-98BB-4590-9D7E-56BC5020A832}">
      <dgm:prSet/>
      <dgm:spPr/>
      <dgm:t>
        <a:bodyPr/>
        <a:lstStyle/>
        <a:p>
          <a:endParaRPr lang="es-EC" sz="1600" b="0">
            <a:solidFill>
              <a:schemeClr val="bg1">
                <a:lumMod val="65000"/>
              </a:schemeClr>
            </a:solidFill>
            <a:latin typeface="+mj-lt"/>
          </a:endParaRPr>
        </a:p>
      </dgm:t>
    </dgm:pt>
    <dgm:pt modelId="{3D339041-FD34-4F63-A0BA-F5E521A965BD}" type="sibTrans" cxnId="{390312FB-98BB-4590-9D7E-56BC5020A832}">
      <dgm:prSet/>
      <dgm:spPr/>
      <dgm:t>
        <a:bodyPr/>
        <a:lstStyle/>
        <a:p>
          <a:endParaRPr lang="es-EC" sz="1600" b="0">
            <a:solidFill>
              <a:schemeClr val="bg1">
                <a:lumMod val="65000"/>
              </a:schemeClr>
            </a:solidFill>
            <a:latin typeface="+mj-lt"/>
          </a:endParaRPr>
        </a:p>
      </dgm:t>
    </dgm:pt>
    <dgm:pt modelId="{397BB49E-7C5F-4910-A64A-2C0841DC528C}">
      <dgm:prSet phldrT="[Texto]" custT="1"/>
      <dgm:spPr/>
      <dgm:t>
        <a:bodyPr/>
        <a:lstStyle/>
        <a:p>
          <a:r>
            <a:rPr lang="es-EC" sz="1600" b="0" dirty="0">
              <a:solidFill>
                <a:schemeClr val="bg1">
                  <a:lumMod val="65000"/>
                </a:schemeClr>
              </a:solidFill>
              <a:latin typeface="+mj-lt"/>
            </a:rPr>
            <a:t>Guillotina de trámites</a:t>
          </a:r>
        </a:p>
      </dgm:t>
    </dgm:pt>
    <dgm:pt modelId="{0C09C84B-83A6-4B44-8864-50087FB33ED6}" type="parTrans" cxnId="{1A352EBF-59BC-4D79-B7B2-3B0DE4D342F8}">
      <dgm:prSet/>
      <dgm:spPr/>
      <dgm:t>
        <a:bodyPr/>
        <a:lstStyle/>
        <a:p>
          <a:endParaRPr lang="es-EC" sz="1600" b="0">
            <a:solidFill>
              <a:schemeClr val="bg1">
                <a:lumMod val="65000"/>
              </a:schemeClr>
            </a:solidFill>
            <a:latin typeface="+mj-lt"/>
          </a:endParaRPr>
        </a:p>
      </dgm:t>
    </dgm:pt>
    <dgm:pt modelId="{B71D659E-334E-4704-BD1A-D826FBABA822}" type="sibTrans" cxnId="{1A352EBF-59BC-4D79-B7B2-3B0DE4D342F8}">
      <dgm:prSet/>
      <dgm:spPr/>
      <dgm:t>
        <a:bodyPr/>
        <a:lstStyle/>
        <a:p>
          <a:endParaRPr lang="es-EC" sz="1600" b="0">
            <a:solidFill>
              <a:schemeClr val="bg1">
                <a:lumMod val="65000"/>
              </a:schemeClr>
            </a:solidFill>
            <a:latin typeface="+mj-lt"/>
          </a:endParaRPr>
        </a:p>
      </dgm:t>
    </dgm:pt>
    <dgm:pt modelId="{E44A9A74-5B74-4F3F-AD33-876339ADB1EA}">
      <dgm:prSet phldrT="[Texto]" custT="1"/>
      <dgm:spPr/>
      <dgm:t>
        <a:bodyPr/>
        <a:lstStyle/>
        <a:p>
          <a:r>
            <a:rPr lang="es-EC" sz="1600" b="0">
              <a:solidFill>
                <a:schemeClr val="bg1">
                  <a:lumMod val="65000"/>
                </a:schemeClr>
              </a:solidFill>
              <a:latin typeface="+mj-lt"/>
            </a:rPr>
            <a:t>Ventanillas únicas</a:t>
          </a:r>
          <a:endParaRPr lang="es-EC" sz="1600" b="0" dirty="0">
            <a:solidFill>
              <a:schemeClr val="bg1">
                <a:lumMod val="65000"/>
              </a:schemeClr>
            </a:solidFill>
            <a:latin typeface="+mj-lt"/>
          </a:endParaRPr>
        </a:p>
      </dgm:t>
    </dgm:pt>
    <dgm:pt modelId="{10029229-E794-4122-99D1-54BE2F06E35D}" type="parTrans" cxnId="{7874E468-42DD-41FE-B51D-A9F4BEEE79A7}">
      <dgm:prSet/>
      <dgm:spPr/>
      <dgm:t>
        <a:bodyPr/>
        <a:lstStyle/>
        <a:p>
          <a:endParaRPr lang="es-EC" sz="1600" b="0">
            <a:solidFill>
              <a:schemeClr val="bg1">
                <a:lumMod val="65000"/>
              </a:schemeClr>
            </a:solidFill>
            <a:latin typeface="+mj-lt"/>
          </a:endParaRPr>
        </a:p>
      </dgm:t>
    </dgm:pt>
    <dgm:pt modelId="{D95EFB9F-A005-41D4-AFB8-E5F5FDE94B3A}" type="sibTrans" cxnId="{7874E468-42DD-41FE-B51D-A9F4BEEE79A7}">
      <dgm:prSet/>
      <dgm:spPr/>
      <dgm:t>
        <a:bodyPr/>
        <a:lstStyle/>
        <a:p>
          <a:endParaRPr lang="es-EC" sz="1600" b="0">
            <a:solidFill>
              <a:schemeClr val="bg1">
                <a:lumMod val="65000"/>
              </a:schemeClr>
            </a:solidFill>
            <a:latin typeface="+mj-lt"/>
          </a:endParaRPr>
        </a:p>
      </dgm:t>
    </dgm:pt>
    <dgm:pt modelId="{EA30AA85-9EFC-45A7-BF0E-057C9A2343C2}">
      <dgm:prSet phldrT="[Texto]" custT="1"/>
      <dgm:spPr>
        <a:gradFill rotWithShape="0">
          <a:gsLst>
            <a:gs pos="0">
              <a:prstClr val="white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prstClr>
            </a:gs>
            <a:gs pos="50000">
              <a:prstClr val="white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prstClr>
            </a:gs>
            <a:gs pos="100000">
              <a:prstClr val="white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prst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0" kern="1200" dirty="0">
              <a:solidFill>
                <a:prstClr val="white">
                  <a:lumMod val="65000"/>
                </a:prstClr>
              </a:solidFill>
              <a:latin typeface="Calibri Light" panose="020F0302020204030204"/>
              <a:ea typeface="+mn-ea"/>
              <a:cs typeface="+mn-cs"/>
            </a:rPr>
            <a:t>Ampliación en la vigencia del producto otorgado como resultado del trámite</a:t>
          </a:r>
        </a:p>
      </dgm:t>
    </dgm:pt>
    <dgm:pt modelId="{C0BB03AB-F377-491B-9E4E-BD1D6532EE99}" type="parTrans" cxnId="{1D102C32-3EA5-4705-99BC-276D11E8DCCD}">
      <dgm:prSet/>
      <dgm:spPr/>
      <dgm:t>
        <a:bodyPr/>
        <a:lstStyle/>
        <a:p>
          <a:endParaRPr lang="es-EC" sz="1600" b="0">
            <a:solidFill>
              <a:schemeClr val="bg1">
                <a:lumMod val="65000"/>
              </a:schemeClr>
            </a:solidFill>
            <a:latin typeface="+mj-lt"/>
          </a:endParaRPr>
        </a:p>
      </dgm:t>
    </dgm:pt>
    <dgm:pt modelId="{2136F1AE-C096-469F-A8BD-ACD744340B89}" type="sibTrans" cxnId="{1D102C32-3EA5-4705-99BC-276D11E8DCCD}">
      <dgm:prSet/>
      <dgm:spPr/>
      <dgm:t>
        <a:bodyPr/>
        <a:lstStyle/>
        <a:p>
          <a:endParaRPr lang="es-EC" sz="1600" b="0">
            <a:solidFill>
              <a:schemeClr val="bg1">
                <a:lumMod val="65000"/>
              </a:schemeClr>
            </a:solidFill>
            <a:latin typeface="+mj-lt"/>
          </a:endParaRPr>
        </a:p>
      </dgm:t>
    </dgm:pt>
    <dgm:pt modelId="{1742E4BE-C21D-48C0-9999-E9EB413BBCCA}">
      <dgm:prSet phldrT="[Texto]" custT="1"/>
      <dgm:spPr/>
      <dgm:t>
        <a:bodyPr/>
        <a:lstStyle/>
        <a:p>
          <a:r>
            <a:rPr lang="es-EC" sz="1600" b="0">
              <a:solidFill>
                <a:schemeClr val="bg1">
                  <a:lumMod val="65000"/>
                </a:schemeClr>
              </a:solidFill>
              <a:latin typeface="+mj-lt"/>
            </a:rPr>
            <a:t>Interoperabilidad</a:t>
          </a:r>
          <a:endParaRPr lang="es-EC" sz="1600" b="0" dirty="0">
            <a:solidFill>
              <a:schemeClr val="bg1">
                <a:lumMod val="65000"/>
              </a:schemeClr>
            </a:solidFill>
            <a:latin typeface="+mj-lt"/>
          </a:endParaRPr>
        </a:p>
      </dgm:t>
    </dgm:pt>
    <dgm:pt modelId="{2695DD08-6979-4F2F-AA17-B52C1EBF57D3}" type="parTrans" cxnId="{DECE81B2-642B-4376-970D-78230CFF28B2}">
      <dgm:prSet/>
      <dgm:spPr/>
      <dgm:t>
        <a:bodyPr/>
        <a:lstStyle/>
        <a:p>
          <a:endParaRPr lang="es-EC" sz="1600" b="0">
            <a:solidFill>
              <a:schemeClr val="bg1">
                <a:lumMod val="65000"/>
              </a:schemeClr>
            </a:solidFill>
            <a:latin typeface="+mj-lt"/>
          </a:endParaRPr>
        </a:p>
      </dgm:t>
    </dgm:pt>
    <dgm:pt modelId="{A46446BD-F2B1-4924-93CA-D8DDB09C86E6}" type="sibTrans" cxnId="{DECE81B2-642B-4376-970D-78230CFF28B2}">
      <dgm:prSet/>
      <dgm:spPr/>
      <dgm:t>
        <a:bodyPr/>
        <a:lstStyle/>
        <a:p>
          <a:endParaRPr lang="es-EC" sz="1600" b="0">
            <a:solidFill>
              <a:schemeClr val="bg1">
                <a:lumMod val="65000"/>
              </a:schemeClr>
            </a:solidFill>
            <a:latin typeface="+mj-lt"/>
          </a:endParaRPr>
        </a:p>
      </dgm:t>
    </dgm:pt>
    <dgm:pt modelId="{F70B00EF-E5ED-42E5-8ED1-5D60A08C2848}">
      <dgm:prSet phldrT="[Texto]" custT="1"/>
      <dgm:spPr/>
      <dgm:t>
        <a:bodyPr/>
        <a:lstStyle/>
        <a:p>
          <a:r>
            <a:rPr lang="es-EC" sz="1600" b="0">
              <a:solidFill>
                <a:schemeClr val="bg1">
                  <a:lumMod val="65000"/>
                </a:schemeClr>
              </a:solidFill>
              <a:latin typeface="+mj-lt"/>
            </a:rPr>
            <a:t>Pagos electrónicos</a:t>
          </a:r>
          <a:endParaRPr lang="es-EC" sz="1600" b="0" dirty="0">
            <a:solidFill>
              <a:schemeClr val="bg1">
                <a:lumMod val="65000"/>
              </a:schemeClr>
            </a:solidFill>
            <a:latin typeface="+mj-lt"/>
          </a:endParaRPr>
        </a:p>
      </dgm:t>
    </dgm:pt>
    <dgm:pt modelId="{9F6B3672-DCF6-4D85-BCA4-E41E98601639}" type="parTrans" cxnId="{FBBBA966-F44B-4948-BB9C-A7997C4CD8A4}">
      <dgm:prSet/>
      <dgm:spPr/>
      <dgm:t>
        <a:bodyPr/>
        <a:lstStyle/>
        <a:p>
          <a:endParaRPr lang="es-EC" sz="1600" b="0">
            <a:solidFill>
              <a:schemeClr val="bg1">
                <a:lumMod val="65000"/>
              </a:schemeClr>
            </a:solidFill>
            <a:latin typeface="+mj-lt"/>
          </a:endParaRPr>
        </a:p>
      </dgm:t>
    </dgm:pt>
    <dgm:pt modelId="{A51E66E6-5D0C-4551-975C-92043A93AB26}" type="sibTrans" cxnId="{FBBBA966-F44B-4948-BB9C-A7997C4CD8A4}">
      <dgm:prSet/>
      <dgm:spPr/>
      <dgm:t>
        <a:bodyPr/>
        <a:lstStyle/>
        <a:p>
          <a:endParaRPr lang="es-EC" sz="1600" b="0">
            <a:solidFill>
              <a:schemeClr val="bg1">
                <a:lumMod val="65000"/>
              </a:schemeClr>
            </a:solidFill>
            <a:latin typeface="+mj-lt"/>
          </a:endParaRPr>
        </a:p>
      </dgm:t>
    </dgm:pt>
    <dgm:pt modelId="{6B6B6AEC-A3FA-419A-8B05-6FDC084CFF17}">
      <dgm:prSet phldrT="[Texto]" custT="1"/>
      <dgm:spPr/>
      <dgm:t>
        <a:bodyPr/>
        <a:lstStyle/>
        <a:p>
          <a:r>
            <a:rPr lang="es-ES" sz="1600" b="0" dirty="0">
              <a:solidFill>
                <a:schemeClr val="bg1">
                  <a:lumMod val="65000"/>
                </a:schemeClr>
              </a:solidFill>
              <a:latin typeface="+mj-lt"/>
            </a:rPr>
            <a:t>Optimización de la calidad de los formularios</a:t>
          </a:r>
          <a:endParaRPr lang="es-EC" sz="1600" b="0" dirty="0">
            <a:solidFill>
              <a:schemeClr val="bg1">
                <a:lumMod val="65000"/>
              </a:schemeClr>
            </a:solidFill>
            <a:latin typeface="+mj-lt"/>
          </a:endParaRPr>
        </a:p>
      </dgm:t>
    </dgm:pt>
    <dgm:pt modelId="{032A959A-04F7-49CC-94A0-5FAD110D2822}" type="parTrans" cxnId="{0CE2F22C-7ECF-44FB-B2EF-A15B7633A6E9}">
      <dgm:prSet/>
      <dgm:spPr/>
      <dgm:t>
        <a:bodyPr/>
        <a:lstStyle/>
        <a:p>
          <a:endParaRPr lang="es-EC" sz="1600" b="0">
            <a:solidFill>
              <a:schemeClr val="bg1">
                <a:lumMod val="65000"/>
              </a:schemeClr>
            </a:solidFill>
            <a:latin typeface="+mj-lt"/>
          </a:endParaRPr>
        </a:p>
      </dgm:t>
    </dgm:pt>
    <dgm:pt modelId="{42C3B661-38B8-40FA-B8A5-6586446C51AF}" type="sibTrans" cxnId="{0CE2F22C-7ECF-44FB-B2EF-A15B7633A6E9}">
      <dgm:prSet/>
      <dgm:spPr/>
      <dgm:t>
        <a:bodyPr/>
        <a:lstStyle/>
        <a:p>
          <a:endParaRPr lang="es-EC" sz="1600" b="0">
            <a:solidFill>
              <a:schemeClr val="bg1">
                <a:lumMod val="65000"/>
              </a:schemeClr>
            </a:solidFill>
            <a:latin typeface="+mj-lt"/>
          </a:endParaRPr>
        </a:p>
      </dgm:t>
    </dgm:pt>
    <dgm:pt modelId="{A4D8BB5A-C8E2-4AC4-BFD5-F46CC2A04524}">
      <dgm:prSet phldrT="[Texto]" custT="1"/>
      <dgm:spPr/>
      <dgm:t>
        <a:bodyPr/>
        <a:lstStyle/>
        <a:p>
          <a:r>
            <a:rPr lang="es-EC" sz="1600" b="0" dirty="0">
              <a:solidFill>
                <a:schemeClr val="bg1">
                  <a:lumMod val="65000"/>
                </a:schemeClr>
              </a:solidFill>
              <a:latin typeface="+mj-lt"/>
            </a:rPr>
            <a:t>Declaración Responsable</a:t>
          </a:r>
        </a:p>
      </dgm:t>
    </dgm:pt>
    <dgm:pt modelId="{1DA8E60D-7547-4174-8C46-F8F50B890E2B}" type="parTrans" cxnId="{F4063EA3-866D-4D53-8A80-63E5E9AC3E62}">
      <dgm:prSet/>
      <dgm:spPr/>
      <dgm:t>
        <a:bodyPr/>
        <a:lstStyle/>
        <a:p>
          <a:endParaRPr lang="es-EC">
            <a:solidFill>
              <a:schemeClr val="bg1">
                <a:lumMod val="65000"/>
              </a:schemeClr>
            </a:solidFill>
          </a:endParaRPr>
        </a:p>
      </dgm:t>
    </dgm:pt>
    <dgm:pt modelId="{37A2A13C-C652-4031-9728-AFD5B91230DF}" type="sibTrans" cxnId="{F4063EA3-866D-4D53-8A80-63E5E9AC3E62}">
      <dgm:prSet/>
      <dgm:spPr/>
      <dgm:t>
        <a:bodyPr/>
        <a:lstStyle/>
        <a:p>
          <a:endParaRPr lang="es-EC">
            <a:solidFill>
              <a:schemeClr val="bg1">
                <a:lumMod val="65000"/>
              </a:schemeClr>
            </a:solidFill>
          </a:endParaRPr>
        </a:p>
      </dgm:t>
    </dgm:pt>
    <dgm:pt modelId="{64B7F387-AC62-441F-B336-3035C5670D58}">
      <dgm:prSet phldrT="[Texto]" custT="1"/>
      <dgm:spPr/>
      <dgm:t>
        <a:bodyPr/>
        <a:lstStyle/>
        <a:p>
          <a:r>
            <a:rPr lang="es-EC" sz="1600" b="0">
              <a:solidFill>
                <a:schemeClr val="bg1">
                  <a:lumMod val="65000"/>
                </a:schemeClr>
              </a:solidFill>
              <a:latin typeface="+mj-lt"/>
            </a:rPr>
            <a:t>Reforma normativa</a:t>
          </a:r>
          <a:endParaRPr lang="es-EC" sz="1600" b="0" dirty="0">
            <a:solidFill>
              <a:schemeClr val="bg1">
                <a:lumMod val="65000"/>
              </a:schemeClr>
            </a:solidFill>
            <a:latin typeface="+mj-lt"/>
          </a:endParaRPr>
        </a:p>
      </dgm:t>
    </dgm:pt>
    <dgm:pt modelId="{64E47C2E-7297-48B5-93BB-9D8C3CA0EA71}" type="parTrans" cxnId="{839D2904-1AD8-4A0F-BDC8-3CB61C1D5D35}">
      <dgm:prSet/>
      <dgm:spPr/>
      <dgm:t>
        <a:bodyPr/>
        <a:lstStyle/>
        <a:p>
          <a:endParaRPr lang="es-EC">
            <a:solidFill>
              <a:schemeClr val="bg1">
                <a:lumMod val="65000"/>
              </a:schemeClr>
            </a:solidFill>
          </a:endParaRPr>
        </a:p>
      </dgm:t>
    </dgm:pt>
    <dgm:pt modelId="{9B2E46FC-E1EE-4BEA-B763-8B0BDAD25703}" type="sibTrans" cxnId="{839D2904-1AD8-4A0F-BDC8-3CB61C1D5D35}">
      <dgm:prSet/>
      <dgm:spPr/>
      <dgm:t>
        <a:bodyPr/>
        <a:lstStyle/>
        <a:p>
          <a:endParaRPr lang="es-EC">
            <a:solidFill>
              <a:schemeClr val="bg1">
                <a:lumMod val="65000"/>
              </a:schemeClr>
            </a:solidFill>
          </a:endParaRPr>
        </a:p>
      </dgm:t>
    </dgm:pt>
    <dgm:pt modelId="{BFEEBD32-A8C0-4C84-B62B-34C4D28059BD}" type="pres">
      <dgm:prSet presAssocID="{90B07B9B-E0D8-4757-9914-0A4674E9D30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48940F8-DB8F-49E4-9DF1-91CB962BAF86}" type="pres">
      <dgm:prSet presAssocID="{16E28374-D76F-4B5E-9598-4F49634D6B17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74087C5-DA89-4C00-8655-22A6C1429FFC}" type="pres">
      <dgm:prSet presAssocID="{1582CDB5-5D76-465A-B1BA-441AE0B2DBF3}" presName="sibTrans" presStyleCnt="0"/>
      <dgm:spPr/>
    </dgm:pt>
    <dgm:pt modelId="{6FC1CDC6-5F4F-4359-ADE9-AACC9E32FDB8}" type="pres">
      <dgm:prSet presAssocID="{25AD5D17-62F4-46CE-81C3-D6D82248B4F7}" presName="node" presStyleLbl="node1" presStyleIdx="1" presStyleCnt="11">
        <dgm:presLayoutVars>
          <dgm:bulletEnabled val="1"/>
        </dgm:presLayoutVars>
      </dgm:prSet>
      <dgm:spPr>
        <a:xfrm>
          <a:off x="2285438" y="165034"/>
          <a:ext cx="2075293" cy="1245175"/>
        </a:xfrm>
        <a:prstGeom prst="rect">
          <a:avLst/>
        </a:prstGeom>
      </dgm:spPr>
      <dgm:t>
        <a:bodyPr/>
        <a:lstStyle/>
        <a:p>
          <a:endParaRPr lang="es-EC"/>
        </a:p>
      </dgm:t>
    </dgm:pt>
    <dgm:pt modelId="{78113D37-D12F-460D-AC9B-D3A4082B51CA}" type="pres">
      <dgm:prSet presAssocID="{96124B88-B99C-42F3-96DF-252EC995F244}" presName="sibTrans" presStyleCnt="0"/>
      <dgm:spPr/>
    </dgm:pt>
    <dgm:pt modelId="{B145F275-D91E-4795-8119-0E1F616030FB}" type="pres">
      <dgm:prSet presAssocID="{9BBBDBB9-A648-4132-B2DC-4C24DE8DA245}" presName="node" presStyleLbl="node1" presStyleIdx="2" presStyleCnt="11">
        <dgm:presLayoutVars>
          <dgm:bulletEnabled val="1"/>
        </dgm:presLayoutVars>
      </dgm:prSet>
      <dgm:spPr>
        <a:xfrm>
          <a:off x="4568260" y="165034"/>
          <a:ext cx="2075293" cy="1245175"/>
        </a:xfrm>
        <a:prstGeom prst="rect">
          <a:avLst/>
        </a:prstGeom>
      </dgm:spPr>
      <dgm:t>
        <a:bodyPr/>
        <a:lstStyle/>
        <a:p>
          <a:endParaRPr lang="es-EC"/>
        </a:p>
      </dgm:t>
    </dgm:pt>
    <dgm:pt modelId="{5926D997-05D6-43A4-96AF-FDEBDF4B5FDF}" type="pres">
      <dgm:prSet presAssocID="{3D339041-FD34-4F63-A0BA-F5E521A965BD}" presName="sibTrans" presStyleCnt="0"/>
      <dgm:spPr/>
    </dgm:pt>
    <dgm:pt modelId="{C67CF8DC-FDB2-49C1-B9AA-5B2F6B89C9AD}" type="pres">
      <dgm:prSet presAssocID="{397BB49E-7C5F-4910-A64A-2C0841DC528C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6EAD295-673D-4F51-8B9A-7B91CE25DB54}" type="pres">
      <dgm:prSet presAssocID="{B71D659E-334E-4704-BD1A-D826FBABA822}" presName="sibTrans" presStyleCnt="0"/>
      <dgm:spPr/>
    </dgm:pt>
    <dgm:pt modelId="{9EF63BE5-1E75-47F9-8308-3C4645CA8C59}" type="pres">
      <dgm:prSet presAssocID="{E44A9A74-5B74-4F3F-AD33-876339ADB1EA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C99204-81D1-40A8-BFFC-AEF3DA085509}" type="pres">
      <dgm:prSet presAssocID="{D95EFB9F-A005-41D4-AFB8-E5F5FDE94B3A}" presName="sibTrans" presStyleCnt="0"/>
      <dgm:spPr/>
    </dgm:pt>
    <dgm:pt modelId="{D85A9143-2B4D-4D75-A96E-51DD1EDB5C29}" type="pres">
      <dgm:prSet presAssocID="{EA30AA85-9EFC-45A7-BF0E-057C9A2343C2}" presName="node" presStyleLbl="node1" presStyleIdx="5" presStyleCnt="11">
        <dgm:presLayoutVars>
          <dgm:bulletEnabled val="1"/>
        </dgm:presLayoutVars>
      </dgm:prSet>
      <dgm:spPr>
        <a:xfrm>
          <a:off x="2285438" y="1617739"/>
          <a:ext cx="2075293" cy="1245175"/>
        </a:xfrm>
        <a:prstGeom prst="rect">
          <a:avLst/>
        </a:prstGeom>
      </dgm:spPr>
      <dgm:t>
        <a:bodyPr/>
        <a:lstStyle/>
        <a:p>
          <a:endParaRPr lang="es-EC"/>
        </a:p>
      </dgm:t>
    </dgm:pt>
    <dgm:pt modelId="{C31C41D8-3F7A-45E5-AC03-706AE5C12E5B}" type="pres">
      <dgm:prSet presAssocID="{2136F1AE-C096-469F-A8BD-ACD744340B89}" presName="sibTrans" presStyleCnt="0"/>
      <dgm:spPr/>
    </dgm:pt>
    <dgm:pt modelId="{56195CA7-910B-4379-9192-C54579A8BC27}" type="pres">
      <dgm:prSet presAssocID="{1742E4BE-C21D-48C0-9999-E9EB413BBCCA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CEB96D4-2029-4F05-A953-1B45DFC1A23C}" type="pres">
      <dgm:prSet presAssocID="{A46446BD-F2B1-4924-93CA-D8DDB09C86E6}" presName="sibTrans" presStyleCnt="0"/>
      <dgm:spPr/>
    </dgm:pt>
    <dgm:pt modelId="{F72ABFF2-51F2-41E4-9141-8CE676E06467}" type="pres">
      <dgm:prSet presAssocID="{F70B00EF-E5ED-42E5-8ED1-5D60A08C2848}" presName="node" presStyleLbl="node1" presStyleIdx="7" presStyleCnt="11" custLinFactNeighborX="-811" custLinFactNeighborY="-1065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16079B2-9BDA-4DED-A2DE-D92DB1401608}" type="pres">
      <dgm:prSet presAssocID="{A51E66E6-5D0C-4551-975C-92043A93AB26}" presName="sibTrans" presStyleCnt="0"/>
      <dgm:spPr/>
    </dgm:pt>
    <dgm:pt modelId="{5F8F3968-D6C2-4606-8E9B-732FCC1EA02B}" type="pres">
      <dgm:prSet presAssocID="{6B6B6AEC-A3FA-419A-8B05-6FDC084CFF17}" presName="node" presStyleLbl="node1" presStyleIdx="8" presStyleCnt="11" custLinFactNeighborX="-1530" custLinFactNeighborY="-883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B97E8EB-1954-4A41-B826-143A6607445B}" type="pres">
      <dgm:prSet presAssocID="{42C3B661-38B8-40FA-B8A5-6586446C51AF}" presName="sibTrans" presStyleCnt="0"/>
      <dgm:spPr/>
    </dgm:pt>
    <dgm:pt modelId="{123F3911-6B47-41AE-9101-B92B37B6FFC5}" type="pres">
      <dgm:prSet presAssocID="{A4D8BB5A-C8E2-4AC4-BFD5-F46CC2A04524}" presName="node" presStyleLbl="node1" presStyleIdx="9" presStyleCnt="11" custLinFactNeighborX="4" custLinFactNeighborY="-100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88404D6-4209-4EDF-A941-BC55FE55996D}" type="pres">
      <dgm:prSet presAssocID="{37A2A13C-C652-4031-9728-AFD5B91230DF}" presName="sibTrans" presStyleCnt="0"/>
      <dgm:spPr/>
    </dgm:pt>
    <dgm:pt modelId="{0CC65CB1-937A-4D80-AF5E-153C7F3CB4EF}" type="pres">
      <dgm:prSet presAssocID="{64B7F387-AC62-441F-B336-3035C5670D58}" presName="node" presStyleLbl="node1" presStyleIdx="10" presStyleCnt="11" custLinFactNeighborX="126" custLinFactNeighborY="-778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A352EBF-59BC-4D79-B7B2-3B0DE4D342F8}" srcId="{90B07B9B-E0D8-4757-9914-0A4674E9D30A}" destId="{397BB49E-7C5F-4910-A64A-2C0841DC528C}" srcOrd="3" destOrd="0" parTransId="{0C09C84B-83A6-4B44-8864-50087FB33ED6}" sibTransId="{B71D659E-334E-4704-BD1A-D826FBABA822}"/>
    <dgm:cxn modelId="{30D66346-A06E-44A7-B365-CBCFD9370B78}" type="presOf" srcId="{A4D8BB5A-C8E2-4AC4-BFD5-F46CC2A04524}" destId="{123F3911-6B47-41AE-9101-B92B37B6FFC5}" srcOrd="0" destOrd="0" presId="urn:microsoft.com/office/officeart/2005/8/layout/default"/>
    <dgm:cxn modelId="{390312FB-98BB-4590-9D7E-56BC5020A832}" srcId="{90B07B9B-E0D8-4757-9914-0A4674E9D30A}" destId="{9BBBDBB9-A648-4132-B2DC-4C24DE8DA245}" srcOrd="2" destOrd="0" parTransId="{9649CD1F-D744-427C-BC2F-794B1B770B09}" sibTransId="{3D339041-FD34-4F63-A0BA-F5E521A965BD}"/>
    <dgm:cxn modelId="{839D2904-1AD8-4A0F-BDC8-3CB61C1D5D35}" srcId="{90B07B9B-E0D8-4757-9914-0A4674E9D30A}" destId="{64B7F387-AC62-441F-B336-3035C5670D58}" srcOrd="10" destOrd="0" parTransId="{64E47C2E-7297-48B5-93BB-9D8C3CA0EA71}" sibTransId="{9B2E46FC-E1EE-4BEA-B763-8B0BDAD25703}"/>
    <dgm:cxn modelId="{DECC26F7-0C6A-4439-9B34-18322AD9FFA6}" type="presOf" srcId="{64B7F387-AC62-441F-B336-3035C5670D58}" destId="{0CC65CB1-937A-4D80-AF5E-153C7F3CB4EF}" srcOrd="0" destOrd="0" presId="urn:microsoft.com/office/officeart/2005/8/layout/default"/>
    <dgm:cxn modelId="{F4063EA3-866D-4D53-8A80-63E5E9AC3E62}" srcId="{90B07B9B-E0D8-4757-9914-0A4674E9D30A}" destId="{A4D8BB5A-C8E2-4AC4-BFD5-F46CC2A04524}" srcOrd="9" destOrd="0" parTransId="{1DA8E60D-7547-4174-8C46-F8F50B890E2B}" sibTransId="{37A2A13C-C652-4031-9728-AFD5B91230DF}"/>
    <dgm:cxn modelId="{1D102C32-3EA5-4705-99BC-276D11E8DCCD}" srcId="{90B07B9B-E0D8-4757-9914-0A4674E9D30A}" destId="{EA30AA85-9EFC-45A7-BF0E-057C9A2343C2}" srcOrd="5" destOrd="0" parTransId="{C0BB03AB-F377-491B-9E4E-BD1D6532EE99}" sibTransId="{2136F1AE-C096-469F-A8BD-ACD744340B89}"/>
    <dgm:cxn modelId="{8CE65EBD-2FFD-45D8-AEA1-622105C9DE2B}" type="presOf" srcId="{90B07B9B-E0D8-4757-9914-0A4674E9D30A}" destId="{BFEEBD32-A8C0-4C84-B62B-34C4D28059BD}" srcOrd="0" destOrd="0" presId="urn:microsoft.com/office/officeart/2005/8/layout/default"/>
    <dgm:cxn modelId="{446CCD77-1A20-41AE-A3DD-1CF80CB80532}" type="presOf" srcId="{6B6B6AEC-A3FA-419A-8B05-6FDC084CFF17}" destId="{5F8F3968-D6C2-4606-8E9B-732FCC1EA02B}" srcOrd="0" destOrd="0" presId="urn:microsoft.com/office/officeart/2005/8/layout/default"/>
    <dgm:cxn modelId="{DECE81B2-642B-4376-970D-78230CFF28B2}" srcId="{90B07B9B-E0D8-4757-9914-0A4674E9D30A}" destId="{1742E4BE-C21D-48C0-9999-E9EB413BBCCA}" srcOrd="6" destOrd="0" parTransId="{2695DD08-6979-4F2F-AA17-B52C1EBF57D3}" sibTransId="{A46446BD-F2B1-4924-93CA-D8DDB09C86E6}"/>
    <dgm:cxn modelId="{42189753-9C25-4451-B697-008B790921D3}" type="presOf" srcId="{25AD5D17-62F4-46CE-81C3-D6D82248B4F7}" destId="{6FC1CDC6-5F4F-4359-ADE9-AACC9E32FDB8}" srcOrd="0" destOrd="0" presId="urn:microsoft.com/office/officeart/2005/8/layout/default"/>
    <dgm:cxn modelId="{0CE2F22C-7ECF-44FB-B2EF-A15B7633A6E9}" srcId="{90B07B9B-E0D8-4757-9914-0A4674E9D30A}" destId="{6B6B6AEC-A3FA-419A-8B05-6FDC084CFF17}" srcOrd="8" destOrd="0" parTransId="{032A959A-04F7-49CC-94A0-5FAD110D2822}" sibTransId="{42C3B661-38B8-40FA-B8A5-6586446C51AF}"/>
    <dgm:cxn modelId="{6D288F33-76EB-4B10-B25F-9A3A3AD3CBEA}" type="presOf" srcId="{1742E4BE-C21D-48C0-9999-E9EB413BBCCA}" destId="{56195CA7-910B-4379-9192-C54579A8BC27}" srcOrd="0" destOrd="0" presId="urn:microsoft.com/office/officeart/2005/8/layout/default"/>
    <dgm:cxn modelId="{99B56C7F-6851-455C-823B-BAA8408B2F54}" type="presOf" srcId="{9BBBDBB9-A648-4132-B2DC-4C24DE8DA245}" destId="{B145F275-D91E-4795-8119-0E1F616030FB}" srcOrd="0" destOrd="0" presId="urn:microsoft.com/office/officeart/2005/8/layout/default"/>
    <dgm:cxn modelId="{1C122F4F-1612-4EBC-9359-14D0060513C6}" srcId="{90B07B9B-E0D8-4757-9914-0A4674E9D30A}" destId="{16E28374-D76F-4B5E-9598-4F49634D6B17}" srcOrd="0" destOrd="0" parTransId="{7E15343D-2E02-4460-98C2-FA37B476E707}" sibTransId="{1582CDB5-5D76-465A-B1BA-441AE0B2DBF3}"/>
    <dgm:cxn modelId="{DA336323-B644-4820-AD00-044BC3CDC3A9}" type="presOf" srcId="{397BB49E-7C5F-4910-A64A-2C0841DC528C}" destId="{C67CF8DC-FDB2-49C1-B9AA-5B2F6B89C9AD}" srcOrd="0" destOrd="0" presId="urn:microsoft.com/office/officeart/2005/8/layout/default"/>
    <dgm:cxn modelId="{A4A0EA21-8E34-44C2-972E-87F3E5662926}" type="presOf" srcId="{16E28374-D76F-4B5E-9598-4F49634D6B17}" destId="{A48940F8-DB8F-49E4-9DF1-91CB962BAF86}" srcOrd="0" destOrd="0" presId="urn:microsoft.com/office/officeart/2005/8/layout/default"/>
    <dgm:cxn modelId="{A5D98261-DAEE-4397-ACF1-0FA3E0C98755}" type="presOf" srcId="{F70B00EF-E5ED-42E5-8ED1-5D60A08C2848}" destId="{F72ABFF2-51F2-41E4-9141-8CE676E06467}" srcOrd="0" destOrd="0" presId="urn:microsoft.com/office/officeart/2005/8/layout/default"/>
    <dgm:cxn modelId="{8CCC445E-067E-4A4B-8442-35232B8CAE02}" type="presOf" srcId="{EA30AA85-9EFC-45A7-BF0E-057C9A2343C2}" destId="{D85A9143-2B4D-4D75-A96E-51DD1EDB5C29}" srcOrd="0" destOrd="0" presId="urn:microsoft.com/office/officeart/2005/8/layout/default"/>
    <dgm:cxn modelId="{845D7387-E2EC-4AF7-AB16-7EEC793FCED9}" srcId="{90B07B9B-E0D8-4757-9914-0A4674E9D30A}" destId="{25AD5D17-62F4-46CE-81C3-D6D82248B4F7}" srcOrd="1" destOrd="0" parTransId="{38D0B927-9064-4E02-8265-A8B325C7EBB5}" sibTransId="{96124B88-B99C-42F3-96DF-252EC995F244}"/>
    <dgm:cxn modelId="{7874E468-42DD-41FE-B51D-A9F4BEEE79A7}" srcId="{90B07B9B-E0D8-4757-9914-0A4674E9D30A}" destId="{E44A9A74-5B74-4F3F-AD33-876339ADB1EA}" srcOrd="4" destOrd="0" parTransId="{10029229-E794-4122-99D1-54BE2F06E35D}" sibTransId="{D95EFB9F-A005-41D4-AFB8-E5F5FDE94B3A}"/>
    <dgm:cxn modelId="{FBBBA966-F44B-4948-BB9C-A7997C4CD8A4}" srcId="{90B07B9B-E0D8-4757-9914-0A4674E9D30A}" destId="{F70B00EF-E5ED-42E5-8ED1-5D60A08C2848}" srcOrd="7" destOrd="0" parTransId="{9F6B3672-DCF6-4D85-BCA4-E41E98601639}" sibTransId="{A51E66E6-5D0C-4551-975C-92043A93AB26}"/>
    <dgm:cxn modelId="{393E12C1-53E0-4B08-A162-9D5676B40B54}" type="presOf" srcId="{E44A9A74-5B74-4F3F-AD33-876339ADB1EA}" destId="{9EF63BE5-1E75-47F9-8308-3C4645CA8C59}" srcOrd="0" destOrd="0" presId="urn:microsoft.com/office/officeart/2005/8/layout/default"/>
    <dgm:cxn modelId="{E997CF57-028C-4CBF-A41A-FB464E46DB0F}" type="presParOf" srcId="{BFEEBD32-A8C0-4C84-B62B-34C4D28059BD}" destId="{A48940F8-DB8F-49E4-9DF1-91CB962BAF86}" srcOrd="0" destOrd="0" presId="urn:microsoft.com/office/officeart/2005/8/layout/default"/>
    <dgm:cxn modelId="{70CA04F8-F565-41D5-85F2-A691C23807A4}" type="presParOf" srcId="{BFEEBD32-A8C0-4C84-B62B-34C4D28059BD}" destId="{274087C5-DA89-4C00-8655-22A6C1429FFC}" srcOrd="1" destOrd="0" presId="urn:microsoft.com/office/officeart/2005/8/layout/default"/>
    <dgm:cxn modelId="{C55EA8A5-2526-498C-A2D4-D96B9AC933B7}" type="presParOf" srcId="{BFEEBD32-A8C0-4C84-B62B-34C4D28059BD}" destId="{6FC1CDC6-5F4F-4359-ADE9-AACC9E32FDB8}" srcOrd="2" destOrd="0" presId="urn:microsoft.com/office/officeart/2005/8/layout/default"/>
    <dgm:cxn modelId="{16FB5BD4-10B4-4A00-AFF2-637ECF557AE5}" type="presParOf" srcId="{BFEEBD32-A8C0-4C84-B62B-34C4D28059BD}" destId="{78113D37-D12F-460D-AC9B-D3A4082B51CA}" srcOrd="3" destOrd="0" presId="urn:microsoft.com/office/officeart/2005/8/layout/default"/>
    <dgm:cxn modelId="{8916E9B3-EA63-4560-BC2F-1B18DD22158A}" type="presParOf" srcId="{BFEEBD32-A8C0-4C84-B62B-34C4D28059BD}" destId="{B145F275-D91E-4795-8119-0E1F616030FB}" srcOrd="4" destOrd="0" presId="urn:microsoft.com/office/officeart/2005/8/layout/default"/>
    <dgm:cxn modelId="{DC15E168-2530-47F9-BF55-EC9FD64F733D}" type="presParOf" srcId="{BFEEBD32-A8C0-4C84-B62B-34C4D28059BD}" destId="{5926D997-05D6-43A4-96AF-FDEBDF4B5FDF}" srcOrd="5" destOrd="0" presId="urn:microsoft.com/office/officeart/2005/8/layout/default"/>
    <dgm:cxn modelId="{630EEB64-63F6-49FB-BA69-19F6117E3267}" type="presParOf" srcId="{BFEEBD32-A8C0-4C84-B62B-34C4D28059BD}" destId="{C67CF8DC-FDB2-49C1-B9AA-5B2F6B89C9AD}" srcOrd="6" destOrd="0" presId="urn:microsoft.com/office/officeart/2005/8/layout/default"/>
    <dgm:cxn modelId="{A9058B08-D4BA-40AC-9C3B-44228887CDE3}" type="presParOf" srcId="{BFEEBD32-A8C0-4C84-B62B-34C4D28059BD}" destId="{96EAD295-673D-4F51-8B9A-7B91CE25DB54}" srcOrd="7" destOrd="0" presId="urn:microsoft.com/office/officeart/2005/8/layout/default"/>
    <dgm:cxn modelId="{238911C7-7685-4358-A5B2-54004FF1B3D3}" type="presParOf" srcId="{BFEEBD32-A8C0-4C84-B62B-34C4D28059BD}" destId="{9EF63BE5-1E75-47F9-8308-3C4645CA8C59}" srcOrd="8" destOrd="0" presId="urn:microsoft.com/office/officeart/2005/8/layout/default"/>
    <dgm:cxn modelId="{77EC2263-27C7-482A-8428-1BE335475091}" type="presParOf" srcId="{BFEEBD32-A8C0-4C84-B62B-34C4D28059BD}" destId="{FEC99204-81D1-40A8-BFFC-AEF3DA085509}" srcOrd="9" destOrd="0" presId="urn:microsoft.com/office/officeart/2005/8/layout/default"/>
    <dgm:cxn modelId="{58364070-7A70-4592-96B7-CF6AC4B810DA}" type="presParOf" srcId="{BFEEBD32-A8C0-4C84-B62B-34C4D28059BD}" destId="{D85A9143-2B4D-4D75-A96E-51DD1EDB5C29}" srcOrd="10" destOrd="0" presId="urn:microsoft.com/office/officeart/2005/8/layout/default"/>
    <dgm:cxn modelId="{370C045C-9829-4E61-BF8D-7F6F78A27ADA}" type="presParOf" srcId="{BFEEBD32-A8C0-4C84-B62B-34C4D28059BD}" destId="{C31C41D8-3F7A-45E5-AC03-706AE5C12E5B}" srcOrd="11" destOrd="0" presId="urn:microsoft.com/office/officeart/2005/8/layout/default"/>
    <dgm:cxn modelId="{2AB595F3-75B3-452D-A732-987664A1E8C0}" type="presParOf" srcId="{BFEEBD32-A8C0-4C84-B62B-34C4D28059BD}" destId="{56195CA7-910B-4379-9192-C54579A8BC27}" srcOrd="12" destOrd="0" presId="urn:microsoft.com/office/officeart/2005/8/layout/default"/>
    <dgm:cxn modelId="{8A431E2D-3D80-4434-9145-E3C52D73EA73}" type="presParOf" srcId="{BFEEBD32-A8C0-4C84-B62B-34C4D28059BD}" destId="{6CEB96D4-2029-4F05-A953-1B45DFC1A23C}" srcOrd="13" destOrd="0" presId="urn:microsoft.com/office/officeart/2005/8/layout/default"/>
    <dgm:cxn modelId="{40CAD5E1-ACB4-4702-A98E-498B6F588EB3}" type="presParOf" srcId="{BFEEBD32-A8C0-4C84-B62B-34C4D28059BD}" destId="{F72ABFF2-51F2-41E4-9141-8CE676E06467}" srcOrd="14" destOrd="0" presId="urn:microsoft.com/office/officeart/2005/8/layout/default"/>
    <dgm:cxn modelId="{81E57EAA-1DE7-40CB-898A-EE1A5725E4B4}" type="presParOf" srcId="{BFEEBD32-A8C0-4C84-B62B-34C4D28059BD}" destId="{D16079B2-9BDA-4DED-A2DE-D92DB1401608}" srcOrd="15" destOrd="0" presId="urn:microsoft.com/office/officeart/2005/8/layout/default"/>
    <dgm:cxn modelId="{1170AFD8-020A-4889-89C1-E7E81F5C1D16}" type="presParOf" srcId="{BFEEBD32-A8C0-4C84-B62B-34C4D28059BD}" destId="{5F8F3968-D6C2-4606-8E9B-732FCC1EA02B}" srcOrd="16" destOrd="0" presId="urn:microsoft.com/office/officeart/2005/8/layout/default"/>
    <dgm:cxn modelId="{50A94430-79C6-4634-B599-9D15E6EA0876}" type="presParOf" srcId="{BFEEBD32-A8C0-4C84-B62B-34C4D28059BD}" destId="{BB97E8EB-1954-4A41-B826-143A6607445B}" srcOrd="17" destOrd="0" presId="urn:microsoft.com/office/officeart/2005/8/layout/default"/>
    <dgm:cxn modelId="{136A080E-C3E6-45A9-875D-0BA46513C612}" type="presParOf" srcId="{BFEEBD32-A8C0-4C84-B62B-34C4D28059BD}" destId="{123F3911-6B47-41AE-9101-B92B37B6FFC5}" srcOrd="18" destOrd="0" presId="urn:microsoft.com/office/officeart/2005/8/layout/default"/>
    <dgm:cxn modelId="{914E7233-F95E-46EB-9536-A680459192E4}" type="presParOf" srcId="{BFEEBD32-A8C0-4C84-B62B-34C4D28059BD}" destId="{E88404D6-4209-4EDF-A941-BC55FE55996D}" srcOrd="19" destOrd="0" presId="urn:microsoft.com/office/officeart/2005/8/layout/default"/>
    <dgm:cxn modelId="{ED4A5561-6F52-4CE2-905B-FD5B6553A48E}" type="presParOf" srcId="{BFEEBD32-A8C0-4C84-B62B-34C4D28059BD}" destId="{0CC65CB1-937A-4D80-AF5E-153C7F3CB4EF}" srcOrd="20" destOrd="0" presId="urn:microsoft.com/office/officeart/2005/8/layout/defaul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DE733-4F3C-44CE-B7E5-270C963A8944}">
      <dsp:nvSpPr>
        <dsp:cNvPr id="0" name=""/>
        <dsp:cNvSpPr/>
      </dsp:nvSpPr>
      <dsp:spPr>
        <a:xfrm>
          <a:off x="3193" y="1150184"/>
          <a:ext cx="1680104" cy="4200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/>
            <a:t>2018</a:t>
          </a:r>
        </a:p>
      </dsp:txBody>
      <dsp:txXfrm>
        <a:off x="15495" y="1162486"/>
        <a:ext cx="1655500" cy="395422"/>
      </dsp:txXfrm>
    </dsp:sp>
    <dsp:sp modelId="{06D1C4AC-5DD1-4FF1-8240-1D685680E994}">
      <dsp:nvSpPr>
        <dsp:cNvPr id="0" name=""/>
        <dsp:cNvSpPr/>
      </dsp:nvSpPr>
      <dsp:spPr>
        <a:xfrm rot="5400000">
          <a:off x="806493" y="1606962"/>
          <a:ext cx="73504" cy="73504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36522A-2408-4270-B512-350913C222D6}">
      <dsp:nvSpPr>
        <dsp:cNvPr id="0" name=""/>
        <dsp:cNvSpPr/>
      </dsp:nvSpPr>
      <dsp:spPr>
        <a:xfrm>
          <a:off x="3193" y="1717219"/>
          <a:ext cx="1680104" cy="10008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/>
            <a:t>LOOETA</a:t>
          </a:r>
        </a:p>
      </dsp:txBody>
      <dsp:txXfrm>
        <a:off x="32505" y="1746531"/>
        <a:ext cx="1621480" cy="942176"/>
      </dsp:txXfrm>
    </dsp:sp>
    <dsp:sp modelId="{6056C8EA-27BE-46BB-9797-09143C77A771}">
      <dsp:nvSpPr>
        <dsp:cNvPr id="0" name=""/>
        <dsp:cNvSpPr/>
      </dsp:nvSpPr>
      <dsp:spPr>
        <a:xfrm>
          <a:off x="1918512" y="1150184"/>
          <a:ext cx="1680104" cy="4200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/>
            <a:t>2019</a:t>
          </a:r>
        </a:p>
      </dsp:txBody>
      <dsp:txXfrm>
        <a:off x="1930814" y="1162486"/>
        <a:ext cx="1655500" cy="395422"/>
      </dsp:txXfrm>
    </dsp:sp>
    <dsp:sp modelId="{A3D97571-8B67-437C-BD2C-E70CBBD25C94}">
      <dsp:nvSpPr>
        <dsp:cNvPr id="0" name=""/>
        <dsp:cNvSpPr/>
      </dsp:nvSpPr>
      <dsp:spPr>
        <a:xfrm rot="5400000">
          <a:off x="2721811" y="1606962"/>
          <a:ext cx="73504" cy="73504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8FB993-9D37-41FD-B88A-BB320BDD1898}">
      <dsp:nvSpPr>
        <dsp:cNvPr id="0" name=""/>
        <dsp:cNvSpPr/>
      </dsp:nvSpPr>
      <dsp:spPr>
        <a:xfrm>
          <a:off x="1918512" y="1717219"/>
          <a:ext cx="1680104" cy="100080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/>
            <a:t>No había normativa, solo lineamientos para Función Ejecutiva</a:t>
          </a:r>
        </a:p>
      </dsp:txBody>
      <dsp:txXfrm>
        <a:off x="1947824" y="1746531"/>
        <a:ext cx="1621480" cy="942176"/>
      </dsp:txXfrm>
    </dsp:sp>
    <dsp:sp modelId="{BD0051F0-487A-4426-9B0A-5C6F33CEF500}">
      <dsp:nvSpPr>
        <dsp:cNvPr id="0" name=""/>
        <dsp:cNvSpPr/>
      </dsp:nvSpPr>
      <dsp:spPr>
        <a:xfrm>
          <a:off x="3833830" y="1150184"/>
          <a:ext cx="1680104" cy="42002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/>
            <a:t>2020</a:t>
          </a:r>
        </a:p>
      </dsp:txBody>
      <dsp:txXfrm>
        <a:off x="3846132" y="1162486"/>
        <a:ext cx="1655500" cy="395422"/>
      </dsp:txXfrm>
    </dsp:sp>
    <dsp:sp modelId="{215D24BE-2109-4800-AF52-CBB3FD0BBB58}">
      <dsp:nvSpPr>
        <dsp:cNvPr id="0" name=""/>
        <dsp:cNvSpPr/>
      </dsp:nvSpPr>
      <dsp:spPr>
        <a:xfrm rot="5400000">
          <a:off x="4637130" y="1606962"/>
          <a:ext cx="73504" cy="73504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576F26-0E2B-4CF4-B88A-DE47B0EABDE1}">
      <dsp:nvSpPr>
        <dsp:cNvPr id="0" name=""/>
        <dsp:cNvSpPr/>
      </dsp:nvSpPr>
      <dsp:spPr>
        <a:xfrm>
          <a:off x="3833830" y="1717219"/>
          <a:ext cx="1680104" cy="42002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/>
            <a:t>MINTEL ente rector</a:t>
          </a:r>
        </a:p>
      </dsp:txBody>
      <dsp:txXfrm>
        <a:off x="3846132" y="1729521"/>
        <a:ext cx="1655500" cy="395422"/>
      </dsp:txXfrm>
    </dsp:sp>
    <dsp:sp modelId="{15F05F16-8113-44F3-A1F7-92690723D35A}">
      <dsp:nvSpPr>
        <dsp:cNvPr id="0" name=""/>
        <dsp:cNvSpPr/>
      </dsp:nvSpPr>
      <dsp:spPr>
        <a:xfrm rot="5400000">
          <a:off x="4637130" y="2173997"/>
          <a:ext cx="73504" cy="73504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830C77-5C6C-404F-BF6B-F90E7DF9A8F0}">
      <dsp:nvSpPr>
        <dsp:cNvPr id="0" name=""/>
        <dsp:cNvSpPr/>
      </dsp:nvSpPr>
      <dsp:spPr>
        <a:xfrm>
          <a:off x="3833830" y="2284254"/>
          <a:ext cx="1680104" cy="42002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/>
            <a:t>Normativa para priorizar y simplificar</a:t>
          </a:r>
        </a:p>
      </dsp:txBody>
      <dsp:txXfrm>
        <a:off x="3846132" y="2296556"/>
        <a:ext cx="1655500" cy="395422"/>
      </dsp:txXfrm>
    </dsp:sp>
    <dsp:sp modelId="{5C92E4F4-33E0-418E-BE29-534FB041ECEB}">
      <dsp:nvSpPr>
        <dsp:cNvPr id="0" name=""/>
        <dsp:cNvSpPr/>
      </dsp:nvSpPr>
      <dsp:spPr>
        <a:xfrm rot="5400000">
          <a:off x="4637130" y="2741032"/>
          <a:ext cx="73504" cy="73504"/>
        </a:xfrm>
        <a:prstGeom prst="rightArrow">
          <a:avLst>
            <a:gd name="adj1" fmla="val 667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B7FB11-6B4A-4825-94D2-A1C2A635D565}">
      <dsp:nvSpPr>
        <dsp:cNvPr id="0" name=""/>
        <dsp:cNvSpPr/>
      </dsp:nvSpPr>
      <dsp:spPr>
        <a:xfrm>
          <a:off x="3833830" y="2851289"/>
          <a:ext cx="1680104" cy="850157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/>
            <a:t>Todo el sector público, incluye empresas públicas.</a:t>
          </a:r>
        </a:p>
      </dsp:txBody>
      <dsp:txXfrm>
        <a:off x="3858730" y="2876189"/>
        <a:ext cx="1630304" cy="800357"/>
      </dsp:txXfrm>
    </dsp:sp>
    <dsp:sp modelId="{4E5AF6DC-619D-494F-AB0E-B83FA4272E54}">
      <dsp:nvSpPr>
        <dsp:cNvPr id="0" name=""/>
        <dsp:cNvSpPr/>
      </dsp:nvSpPr>
      <dsp:spPr>
        <a:xfrm rot="5400000">
          <a:off x="4637130" y="3738199"/>
          <a:ext cx="73504" cy="73504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0A24BA-737B-4FE0-9C57-F6D81FDAD6F4}">
      <dsp:nvSpPr>
        <dsp:cNvPr id="0" name=""/>
        <dsp:cNvSpPr/>
      </dsp:nvSpPr>
      <dsp:spPr>
        <a:xfrm>
          <a:off x="3833830" y="3848456"/>
          <a:ext cx="1680104" cy="42002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/>
            <a:t>Directrices MDT para mejora de procesos</a:t>
          </a:r>
        </a:p>
      </dsp:txBody>
      <dsp:txXfrm>
        <a:off x="3846132" y="3860758"/>
        <a:ext cx="1655500" cy="395422"/>
      </dsp:txXfrm>
    </dsp:sp>
    <dsp:sp modelId="{FDC04E6B-A819-4953-845C-6409AC8E79F1}">
      <dsp:nvSpPr>
        <dsp:cNvPr id="0" name=""/>
        <dsp:cNvSpPr/>
      </dsp:nvSpPr>
      <dsp:spPr>
        <a:xfrm>
          <a:off x="5749149" y="1150184"/>
          <a:ext cx="1680104" cy="42002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/>
            <a:t>2021</a:t>
          </a:r>
        </a:p>
      </dsp:txBody>
      <dsp:txXfrm>
        <a:off x="5761451" y="1162486"/>
        <a:ext cx="1655500" cy="395422"/>
      </dsp:txXfrm>
    </dsp:sp>
    <dsp:sp modelId="{6C882372-9874-4231-B877-75DD6D87DCF6}">
      <dsp:nvSpPr>
        <dsp:cNvPr id="0" name=""/>
        <dsp:cNvSpPr/>
      </dsp:nvSpPr>
      <dsp:spPr>
        <a:xfrm rot="5400000">
          <a:off x="6552449" y="1606962"/>
          <a:ext cx="73504" cy="73504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778D95-B4C1-48FE-8BEB-C86CA95E8BF4}">
      <dsp:nvSpPr>
        <dsp:cNvPr id="0" name=""/>
        <dsp:cNvSpPr/>
      </dsp:nvSpPr>
      <dsp:spPr>
        <a:xfrm>
          <a:off x="5749149" y="1717219"/>
          <a:ext cx="1680104" cy="100080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/>
            <a:t>MINTEL mejora normativa de priorización</a:t>
          </a:r>
        </a:p>
      </dsp:txBody>
      <dsp:txXfrm>
        <a:off x="5778461" y="1746531"/>
        <a:ext cx="1621480" cy="942176"/>
      </dsp:txXfrm>
    </dsp:sp>
    <dsp:sp modelId="{50866121-E85F-4968-BE29-F9F82CC22743}">
      <dsp:nvSpPr>
        <dsp:cNvPr id="0" name=""/>
        <dsp:cNvSpPr/>
      </dsp:nvSpPr>
      <dsp:spPr>
        <a:xfrm>
          <a:off x="7664468" y="1150184"/>
          <a:ext cx="1680104" cy="42002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/>
            <a:t>2022</a:t>
          </a:r>
        </a:p>
      </dsp:txBody>
      <dsp:txXfrm>
        <a:off x="7676770" y="1162486"/>
        <a:ext cx="1655500" cy="395422"/>
      </dsp:txXfrm>
    </dsp:sp>
    <dsp:sp modelId="{A1AB7674-16DE-4D63-AA54-BD0AB9D69177}">
      <dsp:nvSpPr>
        <dsp:cNvPr id="0" name=""/>
        <dsp:cNvSpPr/>
      </dsp:nvSpPr>
      <dsp:spPr>
        <a:xfrm rot="5400000">
          <a:off x="8467768" y="1606962"/>
          <a:ext cx="73504" cy="73504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618855-C6CE-4F0D-B6D3-81DF0323CF4C}">
      <dsp:nvSpPr>
        <dsp:cNvPr id="0" name=""/>
        <dsp:cNvSpPr/>
      </dsp:nvSpPr>
      <dsp:spPr>
        <a:xfrm>
          <a:off x="7664468" y="1717219"/>
          <a:ext cx="1680104" cy="100080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/>
            <a:t>Acuerdos entre MINTEL y MDT para priorización</a:t>
          </a:r>
        </a:p>
      </dsp:txBody>
      <dsp:txXfrm>
        <a:off x="7693780" y="1746531"/>
        <a:ext cx="1621480" cy="942176"/>
      </dsp:txXfrm>
    </dsp:sp>
    <dsp:sp modelId="{4D565872-F899-47B5-86FA-B9E675348C1C}">
      <dsp:nvSpPr>
        <dsp:cNvPr id="0" name=""/>
        <dsp:cNvSpPr/>
      </dsp:nvSpPr>
      <dsp:spPr>
        <a:xfrm>
          <a:off x="9579787" y="1150184"/>
          <a:ext cx="1680104" cy="4200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/>
            <a:t>2023</a:t>
          </a:r>
          <a:endParaRPr lang="es-EC" sz="2400" kern="1200" dirty="0"/>
        </a:p>
      </dsp:txBody>
      <dsp:txXfrm>
        <a:off x="9592089" y="1162486"/>
        <a:ext cx="1655500" cy="395422"/>
      </dsp:txXfrm>
    </dsp:sp>
    <dsp:sp modelId="{F3D4ACA1-68F9-4A92-9448-417AF981EEC9}">
      <dsp:nvSpPr>
        <dsp:cNvPr id="0" name=""/>
        <dsp:cNvSpPr/>
      </dsp:nvSpPr>
      <dsp:spPr>
        <a:xfrm rot="5400000">
          <a:off x="10383087" y="1606962"/>
          <a:ext cx="73504" cy="73504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C6C8D8-640B-40C3-AF49-00E2E81CDD89}">
      <dsp:nvSpPr>
        <dsp:cNvPr id="0" name=""/>
        <dsp:cNvSpPr/>
      </dsp:nvSpPr>
      <dsp:spPr>
        <a:xfrm>
          <a:off x="9579787" y="1717219"/>
          <a:ext cx="1680104" cy="100080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/>
            <a:t>Norma técnica que regula la priorización y simplificación de trámites</a:t>
          </a:r>
        </a:p>
      </dsp:txBody>
      <dsp:txXfrm>
        <a:off x="9609099" y="1746531"/>
        <a:ext cx="1621480" cy="9421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8940F8-DB8F-49E4-9DF1-91CB962BAF86}">
      <dsp:nvSpPr>
        <dsp:cNvPr id="0" name=""/>
        <dsp:cNvSpPr/>
      </dsp:nvSpPr>
      <dsp:spPr>
        <a:xfrm>
          <a:off x="2615" y="165034"/>
          <a:ext cx="2075293" cy="124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>
              <a:latin typeface="+mj-lt"/>
            </a:rPr>
            <a:t>Revisión de requisitos </a:t>
          </a:r>
          <a:endParaRPr lang="es-EC" sz="1600" b="0" kern="1200" dirty="0">
            <a:latin typeface="+mj-lt"/>
          </a:endParaRPr>
        </a:p>
      </dsp:txBody>
      <dsp:txXfrm>
        <a:off x="2615" y="165034"/>
        <a:ext cx="2075293" cy="1245175"/>
      </dsp:txXfrm>
    </dsp:sp>
    <dsp:sp modelId="{6FC1CDC6-5F4F-4359-ADE9-AACC9E32FDB8}">
      <dsp:nvSpPr>
        <dsp:cNvPr id="0" name=""/>
        <dsp:cNvSpPr/>
      </dsp:nvSpPr>
      <dsp:spPr>
        <a:xfrm>
          <a:off x="2285438" y="165034"/>
          <a:ext cx="2075293" cy="1245175"/>
        </a:xfrm>
        <a:prstGeom prst="rect">
          <a:avLst/>
        </a:prstGeom>
        <a:gradFill rotWithShape="0">
          <a:gsLst>
            <a:gs pos="0">
              <a:prstClr val="white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prstClr>
            </a:gs>
            <a:gs pos="50000">
              <a:prstClr val="white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prstClr>
            </a:gs>
            <a:gs pos="100000">
              <a:prstClr val="white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prst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>
              <a:latin typeface="+mj-lt"/>
            </a:rPr>
            <a:t>Reingeniería o mejora de procesos</a:t>
          </a:r>
        </a:p>
      </dsp:txBody>
      <dsp:txXfrm>
        <a:off x="2285438" y="165034"/>
        <a:ext cx="2075293" cy="1245175"/>
      </dsp:txXfrm>
    </dsp:sp>
    <dsp:sp modelId="{B145F275-D91E-4795-8119-0E1F616030FB}">
      <dsp:nvSpPr>
        <dsp:cNvPr id="0" name=""/>
        <dsp:cNvSpPr/>
      </dsp:nvSpPr>
      <dsp:spPr>
        <a:xfrm>
          <a:off x="4568260" y="165034"/>
          <a:ext cx="2075293" cy="1245175"/>
        </a:xfrm>
        <a:prstGeom prst="rect">
          <a:avLst/>
        </a:prstGeom>
        <a:gradFill rotWithShape="0">
          <a:gsLst>
            <a:gs pos="0">
              <a:prstClr val="white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prstClr>
            </a:gs>
            <a:gs pos="50000">
              <a:prstClr val="white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prstClr>
            </a:gs>
            <a:gs pos="100000">
              <a:prstClr val="white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prst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0" kern="12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+mj-lt"/>
              <a:ea typeface="+mn-ea"/>
              <a:cs typeface="+mn-cs"/>
            </a:rPr>
            <a:t>Automatización y digitalización de los trámites</a:t>
          </a:r>
        </a:p>
      </dsp:txBody>
      <dsp:txXfrm>
        <a:off x="4568260" y="165034"/>
        <a:ext cx="2075293" cy="1245175"/>
      </dsp:txXfrm>
    </dsp:sp>
    <dsp:sp modelId="{C67CF8DC-FDB2-49C1-B9AA-5B2F6B89C9AD}">
      <dsp:nvSpPr>
        <dsp:cNvPr id="0" name=""/>
        <dsp:cNvSpPr/>
      </dsp:nvSpPr>
      <dsp:spPr>
        <a:xfrm>
          <a:off x="6851083" y="165034"/>
          <a:ext cx="2075293" cy="124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>
              <a:latin typeface="+mj-lt"/>
            </a:rPr>
            <a:t>Guillotina de trámites</a:t>
          </a:r>
        </a:p>
      </dsp:txBody>
      <dsp:txXfrm>
        <a:off x="6851083" y="165034"/>
        <a:ext cx="2075293" cy="1245175"/>
      </dsp:txXfrm>
    </dsp:sp>
    <dsp:sp modelId="{9EF63BE5-1E75-47F9-8308-3C4645CA8C59}">
      <dsp:nvSpPr>
        <dsp:cNvPr id="0" name=""/>
        <dsp:cNvSpPr/>
      </dsp:nvSpPr>
      <dsp:spPr>
        <a:xfrm>
          <a:off x="2615" y="1617739"/>
          <a:ext cx="2075293" cy="124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>
              <a:latin typeface="+mj-lt"/>
            </a:rPr>
            <a:t>Ventanillas única</a:t>
          </a:r>
        </a:p>
      </dsp:txBody>
      <dsp:txXfrm>
        <a:off x="2615" y="1617739"/>
        <a:ext cx="2075293" cy="1245175"/>
      </dsp:txXfrm>
    </dsp:sp>
    <dsp:sp modelId="{D85A9143-2B4D-4D75-A96E-51DD1EDB5C29}">
      <dsp:nvSpPr>
        <dsp:cNvPr id="0" name=""/>
        <dsp:cNvSpPr/>
      </dsp:nvSpPr>
      <dsp:spPr>
        <a:xfrm>
          <a:off x="2285438" y="1617739"/>
          <a:ext cx="2075293" cy="1245175"/>
        </a:xfrm>
        <a:prstGeom prst="rect">
          <a:avLst/>
        </a:prstGeom>
        <a:gradFill rotWithShape="0">
          <a:gsLst>
            <a:gs pos="0">
              <a:prstClr val="white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prstClr>
            </a:gs>
            <a:gs pos="50000">
              <a:prstClr val="white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prstClr>
            </a:gs>
            <a:gs pos="100000">
              <a:prstClr val="white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prst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>
              <a:latin typeface="+mj-lt"/>
            </a:rPr>
            <a:t>Ampliación en la vigencia del </a:t>
          </a:r>
          <a:r>
            <a:rPr lang="es-EC" sz="1600" b="0" kern="12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+mj-lt"/>
              <a:ea typeface="+mn-ea"/>
              <a:cs typeface="+mn-cs"/>
            </a:rPr>
            <a:t>producto</a:t>
          </a:r>
          <a:r>
            <a:rPr lang="es-EC" sz="1600" b="0" kern="1200" dirty="0">
              <a:latin typeface="+mj-lt"/>
            </a:rPr>
            <a:t> otorgado como resultado del trámite</a:t>
          </a:r>
        </a:p>
      </dsp:txBody>
      <dsp:txXfrm>
        <a:off x="2285438" y="1617739"/>
        <a:ext cx="2075293" cy="1245175"/>
      </dsp:txXfrm>
    </dsp:sp>
    <dsp:sp modelId="{56195CA7-910B-4379-9192-C54579A8BC27}">
      <dsp:nvSpPr>
        <dsp:cNvPr id="0" name=""/>
        <dsp:cNvSpPr/>
      </dsp:nvSpPr>
      <dsp:spPr>
        <a:xfrm>
          <a:off x="4568260" y="1617739"/>
          <a:ext cx="2075293" cy="124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>
              <a:latin typeface="+mj-lt"/>
            </a:rPr>
            <a:t>Interoperabilidad</a:t>
          </a:r>
          <a:endParaRPr lang="es-EC" sz="1600" b="0" kern="1200" dirty="0">
            <a:latin typeface="+mj-lt"/>
          </a:endParaRPr>
        </a:p>
      </dsp:txBody>
      <dsp:txXfrm>
        <a:off x="4568260" y="1617739"/>
        <a:ext cx="2075293" cy="1245175"/>
      </dsp:txXfrm>
    </dsp:sp>
    <dsp:sp modelId="{F72ABFF2-51F2-41E4-9141-8CE676E06467}">
      <dsp:nvSpPr>
        <dsp:cNvPr id="0" name=""/>
        <dsp:cNvSpPr/>
      </dsp:nvSpPr>
      <dsp:spPr>
        <a:xfrm>
          <a:off x="6834252" y="1485053"/>
          <a:ext cx="2075293" cy="124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>
              <a:latin typeface="+mj-lt"/>
            </a:rPr>
            <a:t>Pagos electrónicos</a:t>
          </a:r>
          <a:endParaRPr lang="es-EC" sz="1600" b="0" kern="1200" dirty="0">
            <a:latin typeface="+mj-lt"/>
          </a:endParaRPr>
        </a:p>
      </dsp:txBody>
      <dsp:txXfrm>
        <a:off x="6834252" y="1485053"/>
        <a:ext cx="2075293" cy="1245175"/>
      </dsp:txXfrm>
    </dsp:sp>
    <dsp:sp modelId="{5F8F3968-D6C2-4606-8E9B-732FCC1EA02B}">
      <dsp:nvSpPr>
        <dsp:cNvPr id="0" name=""/>
        <dsp:cNvSpPr/>
      </dsp:nvSpPr>
      <dsp:spPr>
        <a:xfrm>
          <a:off x="1112275" y="2960408"/>
          <a:ext cx="2075293" cy="124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>
              <a:latin typeface="+mj-lt"/>
            </a:rPr>
            <a:t>Optimización de la calidad de los formularios</a:t>
          </a:r>
          <a:endParaRPr lang="es-EC" sz="1600" b="0" kern="1200" dirty="0">
            <a:latin typeface="+mj-lt"/>
          </a:endParaRPr>
        </a:p>
      </dsp:txBody>
      <dsp:txXfrm>
        <a:off x="1112275" y="2960408"/>
        <a:ext cx="2075293" cy="1245175"/>
      </dsp:txXfrm>
    </dsp:sp>
    <dsp:sp modelId="{123F3911-6B47-41AE-9101-B92B37B6FFC5}">
      <dsp:nvSpPr>
        <dsp:cNvPr id="0" name=""/>
        <dsp:cNvSpPr/>
      </dsp:nvSpPr>
      <dsp:spPr>
        <a:xfrm>
          <a:off x="3426932" y="2945765"/>
          <a:ext cx="2075293" cy="124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>
              <a:latin typeface="+mj-lt"/>
            </a:rPr>
            <a:t>Declaración Responsable</a:t>
          </a:r>
        </a:p>
      </dsp:txBody>
      <dsp:txXfrm>
        <a:off x="3426932" y="2945765"/>
        <a:ext cx="2075293" cy="1245175"/>
      </dsp:txXfrm>
    </dsp:sp>
    <dsp:sp modelId="{0CC65CB1-937A-4D80-AF5E-153C7F3CB4EF}">
      <dsp:nvSpPr>
        <dsp:cNvPr id="0" name=""/>
        <dsp:cNvSpPr/>
      </dsp:nvSpPr>
      <dsp:spPr>
        <a:xfrm>
          <a:off x="5712286" y="2973495"/>
          <a:ext cx="2075293" cy="124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>
              <a:latin typeface="+mj-lt"/>
            </a:rPr>
            <a:t>Reforma normativa</a:t>
          </a:r>
          <a:endParaRPr lang="es-EC" sz="1600" b="0" kern="1200" dirty="0">
            <a:latin typeface="+mj-lt"/>
          </a:endParaRPr>
        </a:p>
      </dsp:txBody>
      <dsp:txXfrm>
        <a:off x="5712286" y="2973495"/>
        <a:ext cx="2075293" cy="12451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8940F8-DB8F-49E4-9DF1-91CB962BAF86}">
      <dsp:nvSpPr>
        <dsp:cNvPr id="0" name=""/>
        <dsp:cNvSpPr/>
      </dsp:nvSpPr>
      <dsp:spPr>
        <a:xfrm>
          <a:off x="2615" y="165034"/>
          <a:ext cx="2075293" cy="124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>
              <a:solidFill>
                <a:schemeClr val="bg1">
                  <a:lumMod val="65000"/>
                </a:schemeClr>
              </a:solidFill>
              <a:latin typeface="+mj-lt"/>
            </a:rPr>
            <a:t>Revisión de requisitos </a:t>
          </a:r>
          <a:endParaRPr lang="es-EC" sz="1600" b="0" kern="1200" dirty="0">
            <a:solidFill>
              <a:schemeClr val="bg1">
                <a:lumMod val="65000"/>
              </a:schemeClr>
            </a:solidFill>
            <a:latin typeface="+mj-lt"/>
          </a:endParaRPr>
        </a:p>
      </dsp:txBody>
      <dsp:txXfrm>
        <a:off x="2615" y="165034"/>
        <a:ext cx="2075293" cy="1245175"/>
      </dsp:txXfrm>
    </dsp:sp>
    <dsp:sp modelId="{6FC1CDC6-5F4F-4359-ADE9-AACC9E32FDB8}">
      <dsp:nvSpPr>
        <dsp:cNvPr id="0" name=""/>
        <dsp:cNvSpPr/>
      </dsp:nvSpPr>
      <dsp:spPr>
        <a:xfrm>
          <a:off x="2285438" y="165034"/>
          <a:ext cx="2075293" cy="1245175"/>
        </a:xfrm>
        <a:prstGeom prst="rect">
          <a:avLst/>
        </a:prstGeom>
        <a:gradFill rotWithShape="0">
          <a:gsLst>
            <a:gs pos="0">
              <a:prstClr val="white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prstClr>
            </a:gs>
            <a:gs pos="50000">
              <a:prstClr val="white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prstClr>
            </a:gs>
            <a:gs pos="100000">
              <a:prstClr val="white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prst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>
              <a:solidFill>
                <a:schemeClr val="bg1">
                  <a:lumMod val="65000"/>
                </a:schemeClr>
              </a:solidFill>
              <a:latin typeface="+mj-lt"/>
            </a:rPr>
            <a:t>Reingeniería o mejora de procesos</a:t>
          </a:r>
        </a:p>
      </dsp:txBody>
      <dsp:txXfrm>
        <a:off x="2285438" y="165034"/>
        <a:ext cx="2075293" cy="1245175"/>
      </dsp:txXfrm>
    </dsp:sp>
    <dsp:sp modelId="{B145F275-D91E-4795-8119-0E1F616030FB}">
      <dsp:nvSpPr>
        <dsp:cNvPr id="0" name=""/>
        <dsp:cNvSpPr/>
      </dsp:nvSpPr>
      <dsp:spPr>
        <a:xfrm>
          <a:off x="4568260" y="165034"/>
          <a:ext cx="2075293" cy="1245175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0" kern="1200" dirty="0">
              <a:solidFill>
                <a:srgbClr val="212D5A"/>
              </a:solidFill>
              <a:latin typeface="Calibri Light" panose="020F0302020204030204"/>
              <a:ea typeface="+mn-ea"/>
              <a:cs typeface="+mn-cs"/>
            </a:rPr>
            <a:t>Automatización y digitalización de los trámites</a:t>
          </a:r>
        </a:p>
      </dsp:txBody>
      <dsp:txXfrm>
        <a:off x="4568260" y="165034"/>
        <a:ext cx="2075293" cy="1245175"/>
      </dsp:txXfrm>
    </dsp:sp>
    <dsp:sp modelId="{C67CF8DC-FDB2-49C1-B9AA-5B2F6B89C9AD}">
      <dsp:nvSpPr>
        <dsp:cNvPr id="0" name=""/>
        <dsp:cNvSpPr/>
      </dsp:nvSpPr>
      <dsp:spPr>
        <a:xfrm>
          <a:off x="6851083" y="165034"/>
          <a:ext cx="2075293" cy="124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>
              <a:solidFill>
                <a:schemeClr val="bg1">
                  <a:lumMod val="65000"/>
                </a:schemeClr>
              </a:solidFill>
              <a:latin typeface="+mj-lt"/>
            </a:rPr>
            <a:t>Guillotina de trámites</a:t>
          </a:r>
        </a:p>
      </dsp:txBody>
      <dsp:txXfrm>
        <a:off x="6851083" y="165034"/>
        <a:ext cx="2075293" cy="1245175"/>
      </dsp:txXfrm>
    </dsp:sp>
    <dsp:sp modelId="{9EF63BE5-1E75-47F9-8308-3C4645CA8C59}">
      <dsp:nvSpPr>
        <dsp:cNvPr id="0" name=""/>
        <dsp:cNvSpPr/>
      </dsp:nvSpPr>
      <dsp:spPr>
        <a:xfrm>
          <a:off x="2615" y="1617739"/>
          <a:ext cx="2075293" cy="124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>
              <a:solidFill>
                <a:schemeClr val="bg1">
                  <a:lumMod val="65000"/>
                </a:schemeClr>
              </a:solidFill>
              <a:latin typeface="+mj-lt"/>
            </a:rPr>
            <a:t>Ventanillas únicas</a:t>
          </a:r>
          <a:endParaRPr lang="es-EC" sz="1600" b="0" kern="1200" dirty="0">
            <a:solidFill>
              <a:schemeClr val="bg1">
                <a:lumMod val="65000"/>
              </a:schemeClr>
            </a:solidFill>
            <a:latin typeface="+mj-lt"/>
          </a:endParaRPr>
        </a:p>
      </dsp:txBody>
      <dsp:txXfrm>
        <a:off x="2615" y="1617739"/>
        <a:ext cx="2075293" cy="1245175"/>
      </dsp:txXfrm>
    </dsp:sp>
    <dsp:sp modelId="{D85A9143-2B4D-4D75-A96E-51DD1EDB5C29}">
      <dsp:nvSpPr>
        <dsp:cNvPr id="0" name=""/>
        <dsp:cNvSpPr/>
      </dsp:nvSpPr>
      <dsp:spPr>
        <a:xfrm>
          <a:off x="2285438" y="1617739"/>
          <a:ext cx="2075293" cy="1245175"/>
        </a:xfrm>
        <a:prstGeom prst="rect">
          <a:avLst/>
        </a:prstGeom>
        <a:gradFill rotWithShape="0">
          <a:gsLst>
            <a:gs pos="0">
              <a:prstClr val="white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prstClr>
            </a:gs>
            <a:gs pos="50000">
              <a:prstClr val="white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prstClr>
            </a:gs>
            <a:gs pos="100000">
              <a:prstClr val="white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prst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0" kern="1200" dirty="0">
              <a:solidFill>
                <a:prstClr val="white">
                  <a:lumMod val="65000"/>
                </a:prstClr>
              </a:solidFill>
              <a:latin typeface="Calibri Light" panose="020F0302020204030204"/>
              <a:ea typeface="+mn-ea"/>
              <a:cs typeface="+mn-cs"/>
            </a:rPr>
            <a:t>Ampliación en la vigencia del producto otorgado como resultado del trámite</a:t>
          </a:r>
        </a:p>
      </dsp:txBody>
      <dsp:txXfrm>
        <a:off x="2285438" y="1617739"/>
        <a:ext cx="2075293" cy="1245175"/>
      </dsp:txXfrm>
    </dsp:sp>
    <dsp:sp modelId="{56195CA7-910B-4379-9192-C54579A8BC27}">
      <dsp:nvSpPr>
        <dsp:cNvPr id="0" name=""/>
        <dsp:cNvSpPr/>
      </dsp:nvSpPr>
      <dsp:spPr>
        <a:xfrm>
          <a:off x="4568260" y="1617739"/>
          <a:ext cx="2075293" cy="124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>
              <a:solidFill>
                <a:schemeClr val="bg1">
                  <a:lumMod val="65000"/>
                </a:schemeClr>
              </a:solidFill>
              <a:latin typeface="+mj-lt"/>
            </a:rPr>
            <a:t>Interoperabilidad</a:t>
          </a:r>
          <a:endParaRPr lang="es-EC" sz="1600" b="0" kern="1200" dirty="0">
            <a:solidFill>
              <a:schemeClr val="bg1">
                <a:lumMod val="65000"/>
              </a:schemeClr>
            </a:solidFill>
            <a:latin typeface="+mj-lt"/>
          </a:endParaRPr>
        </a:p>
      </dsp:txBody>
      <dsp:txXfrm>
        <a:off x="4568260" y="1617739"/>
        <a:ext cx="2075293" cy="1245175"/>
      </dsp:txXfrm>
    </dsp:sp>
    <dsp:sp modelId="{F72ABFF2-51F2-41E4-9141-8CE676E06467}">
      <dsp:nvSpPr>
        <dsp:cNvPr id="0" name=""/>
        <dsp:cNvSpPr/>
      </dsp:nvSpPr>
      <dsp:spPr>
        <a:xfrm>
          <a:off x="6834252" y="1485053"/>
          <a:ext cx="2075293" cy="124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>
              <a:solidFill>
                <a:schemeClr val="bg1">
                  <a:lumMod val="65000"/>
                </a:schemeClr>
              </a:solidFill>
              <a:latin typeface="+mj-lt"/>
            </a:rPr>
            <a:t>Pagos electrónicos</a:t>
          </a:r>
          <a:endParaRPr lang="es-EC" sz="1600" b="0" kern="1200" dirty="0">
            <a:solidFill>
              <a:schemeClr val="bg1">
                <a:lumMod val="65000"/>
              </a:schemeClr>
            </a:solidFill>
            <a:latin typeface="+mj-lt"/>
          </a:endParaRPr>
        </a:p>
      </dsp:txBody>
      <dsp:txXfrm>
        <a:off x="6834252" y="1485053"/>
        <a:ext cx="2075293" cy="1245175"/>
      </dsp:txXfrm>
    </dsp:sp>
    <dsp:sp modelId="{5F8F3968-D6C2-4606-8E9B-732FCC1EA02B}">
      <dsp:nvSpPr>
        <dsp:cNvPr id="0" name=""/>
        <dsp:cNvSpPr/>
      </dsp:nvSpPr>
      <dsp:spPr>
        <a:xfrm>
          <a:off x="1112275" y="2960408"/>
          <a:ext cx="2075293" cy="124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>
              <a:solidFill>
                <a:schemeClr val="bg1">
                  <a:lumMod val="65000"/>
                </a:schemeClr>
              </a:solidFill>
              <a:latin typeface="+mj-lt"/>
            </a:rPr>
            <a:t>Optimización de la calidad de los formularios</a:t>
          </a:r>
          <a:endParaRPr lang="es-EC" sz="1600" b="0" kern="1200" dirty="0">
            <a:solidFill>
              <a:schemeClr val="bg1">
                <a:lumMod val="65000"/>
              </a:schemeClr>
            </a:solidFill>
            <a:latin typeface="+mj-lt"/>
          </a:endParaRPr>
        </a:p>
      </dsp:txBody>
      <dsp:txXfrm>
        <a:off x="1112275" y="2960408"/>
        <a:ext cx="2075293" cy="1245175"/>
      </dsp:txXfrm>
    </dsp:sp>
    <dsp:sp modelId="{123F3911-6B47-41AE-9101-B92B37B6FFC5}">
      <dsp:nvSpPr>
        <dsp:cNvPr id="0" name=""/>
        <dsp:cNvSpPr/>
      </dsp:nvSpPr>
      <dsp:spPr>
        <a:xfrm>
          <a:off x="3426932" y="2945765"/>
          <a:ext cx="2075293" cy="124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>
              <a:solidFill>
                <a:schemeClr val="bg1">
                  <a:lumMod val="65000"/>
                </a:schemeClr>
              </a:solidFill>
              <a:latin typeface="+mj-lt"/>
            </a:rPr>
            <a:t>Declaración Responsable</a:t>
          </a:r>
        </a:p>
      </dsp:txBody>
      <dsp:txXfrm>
        <a:off x="3426932" y="2945765"/>
        <a:ext cx="2075293" cy="1245175"/>
      </dsp:txXfrm>
    </dsp:sp>
    <dsp:sp modelId="{0CC65CB1-937A-4D80-AF5E-153C7F3CB4EF}">
      <dsp:nvSpPr>
        <dsp:cNvPr id="0" name=""/>
        <dsp:cNvSpPr/>
      </dsp:nvSpPr>
      <dsp:spPr>
        <a:xfrm>
          <a:off x="5712286" y="2973495"/>
          <a:ext cx="2075293" cy="124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>
              <a:solidFill>
                <a:schemeClr val="bg1">
                  <a:lumMod val="65000"/>
                </a:schemeClr>
              </a:solidFill>
              <a:latin typeface="+mj-lt"/>
            </a:rPr>
            <a:t>Reforma normativa</a:t>
          </a:r>
          <a:endParaRPr lang="es-EC" sz="1600" b="0" kern="1200" dirty="0">
            <a:solidFill>
              <a:schemeClr val="bg1">
                <a:lumMod val="65000"/>
              </a:schemeClr>
            </a:solidFill>
            <a:latin typeface="+mj-lt"/>
          </a:endParaRPr>
        </a:p>
      </dsp:txBody>
      <dsp:txXfrm>
        <a:off x="5712286" y="2973495"/>
        <a:ext cx="2075293" cy="12451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7038A-6C55-4632-87E7-0605566A51D9}" type="datetimeFigureOut">
              <a:rPr lang="es-ES" smtClean="0"/>
              <a:t>12/01/2023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E6AF1-4419-4F47-ACB2-C23B7E8437D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28385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E71FC179-20D3-4EF7-9F0D-7E837C4D88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40" y="3172"/>
            <a:ext cx="12180718" cy="685165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13B7BBD-BBD4-F345-9901-DF75701FF9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84BC771-5512-EA4B-8B8E-79516B88B7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43B8061-E832-EB47-9796-8C4B5ADAD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6ACF9-2C16-924F-9B71-7F779FB4733E}" type="datetimeFigureOut">
              <a:rPr lang="es-EC" smtClean="0"/>
              <a:t>12/1/2023</a:t>
            </a:fld>
            <a:endParaRPr lang="es-EC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CA27C32-6209-774F-B8EA-08BB79F1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2E65B22-C1B7-DA47-B5A2-024CBA1AB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3A1C-74F2-1843-88E5-AB4EC5F55B0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21802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B2A89AC-A7CE-AB41-9168-4C93436CE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98215891-0483-4A45-BA0B-4CC666F31D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023DCDF-607F-964D-AB83-16086EDAD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6ACF9-2C16-924F-9B71-7F779FB4733E}" type="datetimeFigureOut">
              <a:rPr lang="es-EC" smtClean="0"/>
              <a:t>12/1/2023</a:t>
            </a:fld>
            <a:endParaRPr lang="es-EC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2EB6268-ABC7-7648-B654-B39CC2EA7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47F8B34-893E-1C4D-AE74-AA7F60760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3A1C-74F2-1843-88E5-AB4EC5F55B0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95976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9201F153-9F5C-1F4F-B4EE-FDBBC54B6C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404D76E4-93E8-4644-8715-CA21DF718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A19477B-8E7C-604E-BC0D-DD204465B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6ACF9-2C16-924F-9B71-7F779FB4733E}" type="datetimeFigureOut">
              <a:rPr lang="es-EC" smtClean="0"/>
              <a:t>12/1/2023</a:t>
            </a:fld>
            <a:endParaRPr lang="es-EC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23508B3-4AA7-0C4F-A6E5-493513115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C646713-53AA-174B-8092-4E92E0080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3A1C-74F2-1843-88E5-AB4EC5F55B0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32233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>
            <a:extLst>
              <a:ext uri="{FF2B5EF4-FFF2-40B4-BE49-F238E27FC236}">
                <a16:creationId xmlns:a16="http://schemas.microsoft.com/office/drawing/2014/main" xmlns="" id="{5BA2313F-AE73-4EF5-BE2B-65BF020AA5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4">
            <a:extLst>
              <a:ext uri="{FF2B5EF4-FFF2-40B4-BE49-F238E27FC236}">
                <a16:creationId xmlns:a16="http://schemas.microsoft.com/office/drawing/2014/main" xmlns="" id="{EEB76A06-0AD1-45A5-BB86-46BE3C3E39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439738"/>
            <a:ext cx="681037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410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>
            <a:extLst>
              <a:ext uri="{FF2B5EF4-FFF2-40B4-BE49-F238E27FC236}">
                <a16:creationId xmlns:a16="http://schemas.microsoft.com/office/drawing/2014/main" xmlns="" id="{078B2EB6-B5D7-4D57-9584-746E6BD859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34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77349C55-B859-4F40-A68B-BCC9678D1417}"/>
              </a:ext>
            </a:extLst>
          </p:cNvPr>
          <p:cNvSpPr/>
          <p:nvPr userDrawn="1"/>
        </p:nvSpPr>
        <p:spPr>
          <a:xfrm>
            <a:off x="6780213" y="0"/>
            <a:ext cx="5446712" cy="6856413"/>
          </a:xfrm>
          <a:prstGeom prst="rect">
            <a:avLst/>
          </a:prstGeom>
          <a:solidFill>
            <a:srgbClr val="212D5A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s-EC" sz="1400" kern="0" dirty="0">
              <a:solidFill>
                <a:srgbClr val="FFFFFF"/>
              </a:solidFill>
              <a:sym typeface="Arial"/>
            </a:endParaRPr>
          </a:p>
        </p:txBody>
      </p:sp>
      <p:pic>
        <p:nvPicPr>
          <p:cNvPr id="4" name="Imagen 7">
            <a:extLst>
              <a:ext uri="{FF2B5EF4-FFF2-40B4-BE49-F238E27FC236}">
                <a16:creationId xmlns:a16="http://schemas.microsoft.com/office/drawing/2014/main" xmlns="" id="{6AE74038-637E-4EE5-BBFA-E9B8E0A5F1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0"/>
            <a:ext cx="5473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8">
            <a:extLst>
              <a:ext uri="{FF2B5EF4-FFF2-40B4-BE49-F238E27FC236}">
                <a16:creationId xmlns:a16="http://schemas.microsoft.com/office/drawing/2014/main" xmlns="" id="{804F94B9-2D6F-46E9-9522-6D061CC4A74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7563" y="384175"/>
            <a:ext cx="4360862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r>
              <a:rPr lang="es-EC" altLang="es-EC" sz="1400">
                <a:solidFill>
                  <a:srgbClr val="FFFFFF"/>
                </a:solidFill>
                <a:latin typeface="Gotham Medium" pitchFamily="50" charset="0"/>
                <a:cs typeface="Arial" panose="020B0604020202020204" pitchFamily="34" charset="0"/>
                <a:sym typeface="Arial" panose="020B0604020202020204" pitchFamily="34" charset="0"/>
              </a:rPr>
              <a:t>Ministerio de Telecomunicaciones</a:t>
            </a:r>
          </a:p>
          <a:p>
            <a:pPr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r>
              <a:rPr lang="es-MX" altLang="es-EC" sz="1400">
                <a:solidFill>
                  <a:srgbClr val="FFFFFF"/>
                </a:solidFill>
                <a:latin typeface="Gotham Medium" pitchFamily="50" charset="0"/>
                <a:cs typeface="Arial" panose="020B0604020202020204" pitchFamily="34" charset="0"/>
                <a:sym typeface="Arial" panose="020B0604020202020204" pitchFamily="34" charset="0"/>
              </a:rPr>
              <a:t>y de la Sociedad de la Información</a:t>
            </a:r>
            <a:endParaRPr lang="es-EC" altLang="es-EC" sz="1400">
              <a:solidFill>
                <a:srgbClr val="FFFFFF"/>
              </a:solidFill>
              <a:latin typeface="Gotham Medium" pitchFamily="50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664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>
            <a:extLst>
              <a:ext uri="{FF2B5EF4-FFF2-40B4-BE49-F238E27FC236}">
                <a16:creationId xmlns:a16="http://schemas.microsoft.com/office/drawing/2014/main" xmlns="" id="{6807D3A8-CFC5-46C7-943C-EB61D8C1D7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1588"/>
            <a:ext cx="121793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4">
            <a:extLst>
              <a:ext uri="{FF2B5EF4-FFF2-40B4-BE49-F238E27FC236}">
                <a16:creationId xmlns:a16="http://schemas.microsoft.com/office/drawing/2014/main" xmlns="" id="{0B1B47B0-3C70-470C-8F05-3A529B68D1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6184900"/>
            <a:ext cx="67849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245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>
            <a:extLst>
              <a:ext uri="{FF2B5EF4-FFF2-40B4-BE49-F238E27FC236}">
                <a16:creationId xmlns:a16="http://schemas.microsoft.com/office/drawing/2014/main" xmlns="" id="{B335A886-5992-455A-B1AC-CCEDF1A6BA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0888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4">
            <a:extLst>
              <a:ext uri="{FF2B5EF4-FFF2-40B4-BE49-F238E27FC236}">
                <a16:creationId xmlns:a16="http://schemas.microsoft.com/office/drawing/2014/main" xmlns="" id="{A6E8950E-9D9F-4F88-B0EC-1C61490578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6254750"/>
            <a:ext cx="678656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351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0B4E82FE-530E-43BB-95C4-4B826BD0FD5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458075" y="1901825"/>
            <a:ext cx="3863975" cy="3895725"/>
            <a:chOff x="7496004" y="1920263"/>
            <a:chExt cx="3864628" cy="3896248"/>
          </a:xfrm>
        </p:grpSpPr>
        <p:sp>
          <p:nvSpPr>
            <p:cNvPr id="3" name="Isosceles Triangle 20">
              <a:extLst>
                <a:ext uri="{FF2B5EF4-FFF2-40B4-BE49-F238E27FC236}">
                  <a16:creationId xmlns:a16="http://schemas.microsoft.com/office/drawing/2014/main" xmlns="" id="{7147BA8A-690A-4622-8F12-D04D8527E2E6}"/>
                </a:ext>
              </a:extLst>
            </p:cNvPr>
            <p:cNvSpPr>
              <a:spLocks noChangeAspect="1"/>
            </p:cNvSpPr>
            <p:nvPr/>
          </p:nvSpPr>
          <p:spPr>
            <a:xfrm rot="8201235">
              <a:off x="10839844" y="4414561"/>
              <a:ext cx="427110" cy="471550"/>
            </a:xfrm>
            <a:custGeom>
              <a:avLst/>
              <a:gdLst/>
              <a:ahLst/>
              <a:cxnLst/>
              <a:rect l="l" t="t" r="r" b="b"/>
              <a:pathLst>
                <a:path w="4285801" h="4725490">
                  <a:moveTo>
                    <a:pt x="1428251" y="4622752"/>
                  </a:moveTo>
                  <a:cubicBezTo>
                    <a:pt x="1313180" y="4505074"/>
                    <a:pt x="1240588" y="4345285"/>
                    <a:pt x="1235771" y="4167715"/>
                  </a:cubicBezTo>
                  <a:cubicBezTo>
                    <a:pt x="1227835" y="3875156"/>
                    <a:pt x="1406218" y="3620819"/>
                    <a:pt x="1664050" y="3520754"/>
                  </a:cubicBezTo>
                  <a:lnTo>
                    <a:pt x="1635892" y="2482688"/>
                  </a:lnTo>
                  <a:lnTo>
                    <a:pt x="1044642" y="2469039"/>
                  </a:lnTo>
                  <a:lnTo>
                    <a:pt x="1044642" y="2667331"/>
                  </a:lnTo>
                  <a:cubicBezTo>
                    <a:pt x="1044642" y="2727000"/>
                    <a:pt x="996271" y="2775371"/>
                    <a:pt x="936601" y="2775372"/>
                  </a:cubicBezTo>
                  <a:lnTo>
                    <a:pt x="657382" y="2775371"/>
                  </a:lnTo>
                  <a:cubicBezTo>
                    <a:pt x="637755" y="2823613"/>
                    <a:pt x="630101" y="2874237"/>
                    <a:pt x="622448" y="2945800"/>
                  </a:cubicBezTo>
                  <a:lnTo>
                    <a:pt x="252030" y="2945800"/>
                  </a:lnTo>
                  <a:cubicBezTo>
                    <a:pt x="256275" y="2883407"/>
                    <a:pt x="252593" y="2828938"/>
                    <a:pt x="235967" y="2775370"/>
                  </a:cubicBezTo>
                  <a:lnTo>
                    <a:pt x="7267" y="2775370"/>
                  </a:lnTo>
                  <a:cubicBezTo>
                    <a:pt x="1003" y="2679903"/>
                    <a:pt x="-1109" y="2594661"/>
                    <a:pt x="535" y="2514852"/>
                  </a:cubicBezTo>
                  <a:cubicBezTo>
                    <a:pt x="5466" y="2275424"/>
                    <a:pt x="44187" y="2084887"/>
                    <a:pt x="105917" y="1813823"/>
                  </a:cubicBezTo>
                  <a:cubicBezTo>
                    <a:pt x="258635" y="1288584"/>
                    <a:pt x="488046" y="911620"/>
                    <a:pt x="870837" y="570445"/>
                  </a:cubicBezTo>
                  <a:cubicBezTo>
                    <a:pt x="674179" y="1284154"/>
                    <a:pt x="622718" y="1497188"/>
                    <a:pt x="741752" y="1669956"/>
                  </a:cubicBezTo>
                  <a:cubicBezTo>
                    <a:pt x="882751" y="1699943"/>
                    <a:pt x="788174" y="1674807"/>
                    <a:pt x="936601" y="1710419"/>
                  </a:cubicBezTo>
                  <a:cubicBezTo>
                    <a:pt x="1001384" y="1730870"/>
                    <a:pt x="1044642" y="1758791"/>
                    <a:pt x="1044642" y="1818460"/>
                  </a:cubicBezTo>
                  <a:lnTo>
                    <a:pt x="1044642" y="1970448"/>
                  </a:lnTo>
                  <a:lnTo>
                    <a:pt x="1621635" y="1957128"/>
                  </a:lnTo>
                  <a:lnTo>
                    <a:pt x="1601569" y="1217379"/>
                  </a:lnTo>
                  <a:cubicBezTo>
                    <a:pt x="1338692" y="1131438"/>
                    <a:pt x="1146783" y="887145"/>
                    <a:pt x="1138847" y="594588"/>
                  </a:cubicBezTo>
                  <a:cubicBezTo>
                    <a:pt x="1132425" y="357828"/>
                    <a:pt x="1248029" y="146099"/>
                    <a:pt x="1428910" y="20243"/>
                  </a:cubicBezTo>
                  <a:lnTo>
                    <a:pt x="1447318" y="698863"/>
                  </a:lnTo>
                  <a:lnTo>
                    <a:pt x="2193594" y="678620"/>
                  </a:lnTo>
                  <a:lnTo>
                    <a:pt x="2175185" y="0"/>
                  </a:lnTo>
                  <a:cubicBezTo>
                    <a:pt x="2362624" y="115865"/>
                    <a:pt x="2489536" y="321015"/>
                    <a:pt x="2495958" y="557775"/>
                  </a:cubicBezTo>
                  <a:cubicBezTo>
                    <a:pt x="2503894" y="850332"/>
                    <a:pt x="2325511" y="1104670"/>
                    <a:pt x="2067679" y="1204735"/>
                  </a:cubicBezTo>
                  <a:lnTo>
                    <a:pt x="2087796" y="1946367"/>
                  </a:lnTo>
                  <a:lnTo>
                    <a:pt x="4285801" y="1895627"/>
                  </a:lnTo>
                  <a:lnTo>
                    <a:pt x="4285801" y="2543859"/>
                  </a:lnTo>
                  <a:lnTo>
                    <a:pt x="2102637" y="2493462"/>
                  </a:lnTo>
                  <a:lnTo>
                    <a:pt x="2130160" y="3508110"/>
                  </a:lnTo>
                  <a:cubicBezTo>
                    <a:pt x="2393037" y="3594051"/>
                    <a:pt x="2584946" y="3838344"/>
                    <a:pt x="2592882" y="4130902"/>
                  </a:cubicBezTo>
                  <a:cubicBezTo>
                    <a:pt x="2599304" y="4367662"/>
                    <a:pt x="2483700" y="4579391"/>
                    <a:pt x="2302820" y="4705247"/>
                  </a:cubicBezTo>
                  <a:lnTo>
                    <a:pt x="2284411" y="4026626"/>
                  </a:lnTo>
                  <a:lnTo>
                    <a:pt x="1538135" y="4046869"/>
                  </a:lnTo>
                  <a:lnTo>
                    <a:pt x="1556544" y="4725490"/>
                  </a:lnTo>
                  <a:cubicBezTo>
                    <a:pt x="1509684" y="4696524"/>
                    <a:pt x="1466607" y="4661977"/>
                    <a:pt x="1428251" y="4622752"/>
                  </a:cubicBezTo>
                  <a:close/>
                  <a:moveTo>
                    <a:pt x="44807" y="3562389"/>
                  </a:moveTo>
                  <a:cubicBezTo>
                    <a:pt x="25255" y="3542837"/>
                    <a:pt x="13162" y="3515827"/>
                    <a:pt x="13162" y="3485992"/>
                  </a:cubicBezTo>
                  <a:lnTo>
                    <a:pt x="13162" y="3053842"/>
                  </a:lnTo>
                  <a:cubicBezTo>
                    <a:pt x="13162" y="2994173"/>
                    <a:pt x="61534" y="2945801"/>
                    <a:pt x="121203" y="2945801"/>
                  </a:cubicBezTo>
                  <a:lnTo>
                    <a:pt x="757287" y="2945801"/>
                  </a:lnTo>
                  <a:cubicBezTo>
                    <a:pt x="816956" y="2945801"/>
                    <a:pt x="865328" y="2994173"/>
                    <a:pt x="865328" y="3053842"/>
                  </a:cubicBezTo>
                  <a:lnTo>
                    <a:pt x="865328" y="3485992"/>
                  </a:lnTo>
                  <a:cubicBezTo>
                    <a:pt x="865328" y="3545662"/>
                    <a:pt x="816956" y="3594033"/>
                    <a:pt x="757287" y="3594033"/>
                  </a:cubicBezTo>
                  <a:lnTo>
                    <a:pt x="121203" y="3594033"/>
                  </a:lnTo>
                  <a:cubicBezTo>
                    <a:pt x="91368" y="3594033"/>
                    <a:pt x="64358" y="3581940"/>
                    <a:pt x="44807" y="3562389"/>
                  </a:cubicBezTo>
                  <a:close/>
                </a:path>
              </a:pathLst>
            </a:custGeom>
            <a:solidFill>
              <a:srgbClr val="1C82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1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4" name="Oval 21">
              <a:extLst>
                <a:ext uri="{FF2B5EF4-FFF2-40B4-BE49-F238E27FC236}">
                  <a16:creationId xmlns:a16="http://schemas.microsoft.com/office/drawing/2014/main" xmlns="" id="{B671AC8F-701F-459C-B51B-27D69D703B60}"/>
                </a:ext>
              </a:extLst>
            </p:cNvPr>
            <p:cNvSpPr>
              <a:spLocks noChangeAspect="1"/>
            </p:cNvSpPr>
            <p:nvPr/>
          </p:nvSpPr>
          <p:spPr>
            <a:xfrm rot="20700000">
              <a:off x="7608736" y="2961803"/>
              <a:ext cx="392178" cy="319131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rgbClr val="1C82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1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5" name="Round Same Side Corner Rectangle 2">
              <a:extLst>
                <a:ext uri="{FF2B5EF4-FFF2-40B4-BE49-F238E27FC236}">
                  <a16:creationId xmlns:a16="http://schemas.microsoft.com/office/drawing/2014/main" xmlns="" id="{0E5D31CF-9E1D-4A0D-A4D6-C46980ED6D96}"/>
                </a:ext>
              </a:extLst>
            </p:cNvPr>
            <p:cNvSpPr/>
            <p:nvPr/>
          </p:nvSpPr>
          <p:spPr>
            <a:xfrm rot="5400000" flipH="1">
              <a:off x="10824766" y="2916547"/>
              <a:ext cx="392166" cy="393767"/>
            </a:xfrm>
            <a:custGeom>
              <a:avLst/>
              <a:gdLst/>
              <a:ahLst/>
              <a:cxnLst/>
              <a:rect l="l" t="t" r="r" b="b"/>
              <a:pathLst>
                <a:path w="3287892" h="3786923">
                  <a:moveTo>
                    <a:pt x="2574092" y="3411971"/>
                  </a:moveTo>
                  <a:cubicBezTo>
                    <a:pt x="2577477" y="3551838"/>
                    <a:pt x="2489596" y="3681234"/>
                    <a:pt x="2347458" y="3745664"/>
                  </a:cubicBezTo>
                  <a:cubicBezTo>
                    <a:pt x="2228355" y="3799653"/>
                    <a:pt x="2086904" y="3800713"/>
                    <a:pt x="1966757" y="3748519"/>
                  </a:cubicBezTo>
                  <a:cubicBezTo>
                    <a:pt x="1823914" y="3686464"/>
                    <a:pt x="1733597" y="3559106"/>
                    <a:pt x="1733597" y="3419734"/>
                  </a:cubicBezTo>
                  <a:cubicBezTo>
                    <a:pt x="2013762" y="3417146"/>
                    <a:pt x="2293927" y="3414559"/>
                    <a:pt x="2574092" y="3411971"/>
                  </a:cubicBezTo>
                  <a:close/>
                  <a:moveTo>
                    <a:pt x="2574187" y="367189"/>
                  </a:moveTo>
                  <a:cubicBezTo>
                    <a:pt x="2294022" y="369777"/>
                    <a:pt x="2013857" y="372364"/>
                    <a:pt x="1733692" y="374952"/>
                  </a:cubicBezTo>
                  <a:cubicBezTo>
                    <a:pt x="1730307" y="235085"/>
                    <a:pt x="1818188" y="105689"/>
                    <a:pt x="1960326" y="41259"/>
                  </a:cubicBezTo>
                  <a:cubicBezTo>
                    <a:pt x="2079429" y="-12730"/>
                    <a:pt x="2220880" y="-13790"/>
                    <a:pt x="2341027" y="38404"/>
                  </a:cubicBezTo>
                  <a:cubicBezTo>
                    <a:pt x="2483870" y="100459"/>
                    <a:pt x="2574187" y="227817"/>
                    <a:pt x="2574187" y="367189"/>
                  </a:cubicBezTo>
                  <a:close/>
                  <a:moveTo>
                    <a:pt x="2688290" y="635445"/>
                  </a:moveTo>
                  <a:lnTo>
                    <a:pt x="2688290" y="1612884"/>
                  </a:lnTo>
                  <a:lnTo>
                    <a:pt x="1619492" y="1612884"/>
                  </a:lnTo>
                  <a:lnTo>
                    <a:pt x="1619492" y="1396859"/>
                  </a:lnTo>
                  <a:lnTo>
                    <a:pt x="201708" y="1396859"/>
                  </a:lnTo>
                  <a:cubicBezTo>
                    <a:pt x="90308" y="1396859"/>
                    <a:pt x="0" y="1306551"/>
                    <a:pt x="0" y="1195151"/>
                  </a:cubicBezTo>
                  <a:lnTo>
                    <a:pt x="0" y="907003"/>
                  </a:lnTo>
                  <a:cubicBezTo>
                    <a:pt x="0" y="795603"/>
                    <a:pt x="90308" y="705295"/>
                    <a:pt x="201708" y="705295"/>
                  </a:cubicBezTo>
                  <a:lnTo>
                    <a:pt x="1619492" y="705295"/>
                  </a:lnTo>
                  <a:lnTo>
                    <a:pt x="1619492" y="635445"/>
                  </a:lnTo>
                  <a:cubicBezTo>
                    <a:pt x="1619492" y="537063"/>
                    <a:pt x="1699247" y="457308"/>
                    <a:pt x="1797629" y="457308"/>
                  </a:cubicBezTo>
                  <a:lnTo>
                    <a:pt x="2510153" y="457308"/>
                  </a:lnTo>
                  <a:cubicBezTo>
                    <a:pt x="2608535" y="457308"/>
                    <a:pt x="2688290" y="537063"/>
                    <a:pt x="2688290" y="635445"/>
                  </a:cubicBezTo>
                  <a:close/>
                  <a:moveTo>
                    <a:pt x="3177333" y="2901044"/>
                  </a:moveTo>
                  <a:lnTo>
                    <a:pt x="1130451" y="2901044"/>
                  </a:lnTo>
                  <a:cubicBezTo>
                    <a:pt x="1350134" y="2526253"/>
                    <a:pt x="1481437" y="2165059"/>
                    <a:pt x="1605942" y="1684892"/>
                  </a:cubicBezTo>
                  <a:lnTo>
                    <a:pt x="2701842" y="1684892"/>
                  </a:lnTo>
                  <a:cubicBezTo>
                    <a:pt x="2809350" y="2117470"/>
                    <a:pt x="2933855" y="2516056"/>
                    <a:pt x="3177333" y="2901044"/>
                  </a:cubicBezTo>
                  <a:close/>
                  <a:moveTo>
                    <a:pt x="3287892" y="3137537"/>
                  </a:moveTo>
                  <a:lnTo>
                    <a:pt x="3287892" y="3248909"/>
                  </a:lnTo>
                  <a:cubicBezTo>
                    <a:pt x="3287892" y="3295849"/>
                    <a:pt x="3249839" y="3333902"/>
                    <a:pt x="3202899" y="3333902"/>
                  </a:cubicBezTo>
                  <a:lnTo>
                    <a:pt x="1104885" y="3333902"/>
                  </a:lnTo>
                  <a:cubicBezTo>
                    <a:pt x="1057945" y="3333902"/>
                    <a:pt x="1019892" y="3295849"/>
                    <a:pt x="1019892" y="3248909"/>
                  </a:cubicBezTo>
                  <a:lnTo>
                    <a:pt x="1019892" y="3137537"/>
                  </a:lnTo>
                  <a:cubicBezTo>
                    <a:pt x="1019892" y="3090597"/>
                    <a:pt x="1057945" y="3052544"/>
                    <a:pt x="1104885" y="3052544"/>
                  </a:cubicBezTo>
                  <a:lnTo>
                    <a:pt x="3202899" y="3052544"/>
                  </a:lnTo>
                  <a:cubicBezTo>
                    <a:pt x="3249839" y="3052544"/>
                    <a:pt x="3287892" y="3090597"/>
                    <a:pt x="3287892" y="3137537"/>
                  </a:cubicBezTo>
                  <a:close/>
                </a:path>
              </a:pathLst>
            </a:custGeom>
            <a:solidFill>
              <a:srgbClr val="1C82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1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6" name="Trapezoid 6">
              <a:extLst>
                <a:ext uri="{FF2B5EF4-FFF2-40B4-BE49-F238E27FC236}">
                  <a16:creationId xmlns:a16="http://schemas.microsoft.com/office/drawing/2014/main" xmlns="" id="{1E544F25-F87D-48F8-B953-2FC6868E553C}"/>
                </a:ext>
              </a:extLst>
            </p:cNvPr>
            <p:cNvSpPr>
              <a:spLocks/>
            </p:cNvSpPr>
            <p:nvPr/>
          </p:nvSpPr>
          <p:spPr>
            <a:xfrm>
              <a:off x="11062132" y="3784238"/>
              <a:ext cx="285798" cy="285788"/>
            </a:xfrm>
            <a:custGeom>
              <a:avLst/>
              <a:gdLst/>
              <a:ahLst/>
              <a:cxnLst/>
              <a:rect l="l" t="t" r="r" b="b"/>
              <a:pathLst>
                <a:path w="2801488" h="2964099">
                  <a:moveTo>
                    <a:pt x="1393788" y="2251706"/>
                  </a:moveTo>
                  <a:cubicBezTo>
                    <a:pt x="1338380" y="2251706"/>
                    <a:pt x="1293463" y="2296623"/>
                    <a:pt x="1293463" y="2352031"/>
                  </a:cubicBezTo>
                  <a:cubicBezTo>
                    <a:pt x="1293463" y="2407439"/>
                    <a:pt x="1338380" y="2452356"/>
                    <a:pt x="1393788" y="2452356"/>
                  </a:cubicBezTo>
                  <a:cubicBezTo>
                    <a:pt x="1449196" y="2452356"/>
                    <a:pt x="1494113" y="2407439"/>
                    <a:pt x="1494113" y="2352031"/>
                  </a:cubicBezTo>
                  <a:cubicBezTo>
                    <a:pt x="1494113" y="2296623"/>
                    <a:pt x="1449196" y="2251706"/>
                    <a:pt x="1393788" y="2251706"/>
                  </a:cubicBezTo>
                  <a:close/>
                  <a:moveTo>
                    <a:pt x="2189420" y="1936547"/>
                  </a:moveTo>
                  <a:cubicBezTo>
                    <a:pt x="1959955" y="1936547"/>
                    <a:pt x="1773936" y="2122566"/>
                    <a:pt x="1773936" y="2352031"/>
                  </a:cubicBezTo>
                  <a:cubicBezTo>
                    <a:pt x="1773936" y="2581496"/>
                    <a:pt x="1959955" y="2767515"/>
                    <a:pt x="2189420" y="2767515"/>
                  </a:cubicBezTo>
                  <a:cubicBezTo>
                    <a:pt x="2418885" y="2767515"/>
                    <a:pt x="2604904" y="2581496"/>
                    <a:pt x="2604904" y="2352031"/>
                  </a:cubicBezTo>
                  <a:cubicBezTo>
                    <a:pt x="2604904" y="2122566"/>
                    <a:pt x="2418885" y="1936547"/>
                    <a:pt x="2189420" y="1936547"/>
                  </a:cubicBezTo>
                  <a:close/>
                  <a:moveTo>
                    <a:pt x="612068" y="1936547"/>
                  </a:moveTo>
                  <a:cubicBezTo>
                    <a:pt x="382603" y="1936547"/>
                    <a:pt x="196584" y="2122566"/>
                    <a:pt x="196584" y="2352031"/>
                  </a:cubicBezTo>
                  <a:cubicBezTo>
                    <a:pt x="196584" y="2581496"/>
                    <a:pt x="382603" y="2767515"/>
                    <a:pt x="612068" y="2767515"/>
                  </a:cubicBezTo>
                  <a:cubicBezTo>
                    <a:pt x="841533" y="2767515"/>
                    <a:pt x="1027552" y="2581496"/>
                    <a:pt x="1027552" y="2352031"/>
                  </a:cubicBezTo>
                  <a:cubicBezTo>
                    <a:pt x="1027552" y="2122566"/>
                    <a:pt x="841533" y="1936547"/>
                    <a:pt x="612068" y="1936547"/>
                  </a:cubicBezTo>
                  <a:close/>
                  <a:moveTo>
                    <a:pt x="845776" y="315"/>
                  </a:moveTo>
                  <a:cubicBezTo>
                    <a:pt x="1032101" y="7965"/>
                    <a:pt x="1181399" y="153129"/>
                    <a:pt x="1195696" y="335717"/>
                  </a:cubicBezTo>
                  <a:lnTo>
                    <a:pt x="1198885" y="335806"/>
                  </a:lnTo>
                  <a:lnTo>
                    <a:pt x="1198706" y="366401"/>
                  </a:lnTo>
                  <a:cubicBezTo>
                    <a:pt x="1198883" y="367005"/>
                    <a:pt x="1198884" y="367612"/>
                    <a:pt x="1198884" y="368218"/>
                  </a:cubicBezTo>
                  <a:lnTo>
                    <a:pt x="1198695" y="368210"/>
                  </a:lnTo>
                  <a:lnTo>
                    <a:pt x="1197421" y="585651"/>
                  </a:lnTo>
                  <a:cubicBezTo>
                    <a:pt x="1245519" y="531733"/>
                    <a:pt x="1316597" y="499778"/>
                    <a:pt x="1394104" y="502960"/>
                  </a:cubicBezTo>
                  <a:cubicBezTo>
                    <a:pt x="1472998" y="506199"/>
                    <a:pt x="1542269" y="545176"/>
                    <a:pt x="1585751" y="604519"/>
                  </a:cubicBezTo>
                  <a:cubicBezTo>
                    <a:pt x="1585226" y="514948"/>
                    <a:pt x="1584701" y="425377"/>
                    <a:pt x="1584176" y="335806"/>
                  </a:cubicBezTo>
                  <a:lnTo>
                    <a:pt x="1585829" y="335760"/>
                  </a:lnTo>
                  <a:cubicBezTo>
                    <a:pt x="1602915" y="140060"/>
                    <a:pt x="1770945" y="-7755"/>
                    <a:pt x="1967493" y="315"/>
                  </a:cubicBezTo>
                  <a:cubicBezTo>
                    <a:pt x="2146853" y="7679"/>
                    <a:pt x="2291902" y="142468"/>
                    <a:pt x="2315427" y="315465"/>
                  </a:cubicBezTo>
                  <a:lnTo>
                    <a:pt x="2320109" y="315335"/>
                  </a:lnTo>
                  <a:lnTo>
                    <a:pt x="2729306" y="2069418"/>
                  </a:lnTo>
                  <a:cubicBezTo>
                    <a:pt x="2776307" y="2152970"/>
                    <a:pt x="2801488" y="2249560"/>
                    <a:pt x="2801488" y="2352031"/>
                  </a:cubicBezTo>
                  <a:cubicBezTo>
                    <a:pt x="2801488" y="2690067"/>
                    <a:pt x="2527456" y="2964099"/>
                    <a:pt x="2189420" y="2964099"/>
                  </a:cubicBezTo>
                  <a:cubicBezTo>
                    <a:pt x="1922036" y="2964099"/>
                    <a:pt x="1694697" y="2792645"/>
                    <a:pt x="1613824" y="2552817"/>
                  </a:cubicBezTo>
                  <a:cubicBezTo>
                    <a:pt x="1559905" y="2613347"/>
                    <a:pt x="1481232" y="2650901"/>
                    <a:pt x="1393788" y="2650901"/>
                  </a:cubicBezTo>
                  <a:cubicBezTo>
                    <a:pt x="1311973" y="2650901"/>
                    <a:pt x="1237837" y="2618027"/>
                    <a:pt x="1183996" y="2564635"/>
                  </a:cubicBezTo>
                  <a:cubicBezTo>
                    <a:pt x="1099341" y="2798210"/>
                    <a:pt x="875077" y="2964099"/>
                    <a:pt x="612068" y="2964099"/>
                  </a:cubicBezTo>
                  <a:cubicBezTo>
                    <a:pt x="274032" y="2964099"/>
                    <a:pt x="0" y="2690067"/>
                    <a:pt x="0" y="2352031"/>
                  </a:cubicBezTo>
                  <a:cubicBezTo>
                    <a:pt x="0" y="2288533"/>
                    <a:pt x="9669" y="2227293"/>
                    <a:pt x="30466" y="2170591"/>
                  </a:cubicBezTo>
                  <a:lnTo>
                    <a:pt x="30153" y="2170591"/>
                  </a:lnTo>
                  <a:lnTo>
                    <a:pt x="462952" y="315335"/>
                  </a:lnTo>
                  <a:lnTo>
                    <a:pt x="467801" y="315470"/>
                  </a:lnTo>
                  <a:cubicBezTo>
                    <a:pt x="493068" y="129842"/>
                    <a:pt x="656149" y="-7470"/>
                    <a:pt x="845776" y="315"/>
                  </a:cubicBezTo>
                  <a:close/>
                </a:path>
              </a:pathLst>
            </a:custGeom>
            <a:solidFill>
              <a:srgbClr val="1C82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1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7" name="Rounded Rectangle 24">
              <a:extLst>
                <a:ext uri="{FF2B5EF4-FFF2-40B4-BE49-F238E27FC236}">
                  <a16:creationId xmlns:a16="http://schemas.microsoft.com/office/drawing/2014/main" xmlns="" id="{32D0B596-AE42-44CB-BA9D-70E4A7B2A0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77127" y="2347358"/>
              <a:ext cx="392179" cy="303253"/>
            </a:xfrm>
            <a:custGeom>
              <a:avLst/>
              <a:gdLst/>
              <a:ahLst/>
              <a:cxnLst/>
              <a:rect l="l" t="t" r="r" b="b"/>
              <a:pathLst>
                <a:path w="3960000" h="3064028">
                  <a:moveTo>
                    <a:pt x="1955333" y="1285185"/>
                  </a:moveTo>
                  <a:cubicBezTo>
                    <a:pt x="2192176" y="1285185"/>
                    <a:pt x="2384176" y="1477185"/>
                    <a:pt x="2384176" y="1714028"/>
                  </a:cubicBezTo>
                  <a:cubicBezTo>
                    <a:pt x="2384176" y="1950871"/>
                    <a:pt x="2192176" y="2142871"/>
                    <a:pt x="1955333" y="2142871"/>
                  </a:cubicBezTo>
                  <a:cubicBezTo>
                    <a:pt x="1718490" y="2142871"/>
                    <a:pt x="1526490" y="1950871"/>
                    <a:pt x="1526490" y="1714028"/>
                  </a:cubicBezTo>
                  <a:cubicBezTo>
                    <a:pt x="1526490" y="1477185"/>
                    <a:pt x="1718490" y="1285185"/>
                    <a:pt x="1955333" y="1285185"/>
                  </a:cubicBezTo>
                  <a:close/>
                  <a:moveTo>
                    <a:pt x="1955333" y="1074136"/>
                  </a:moveTo>
                  <a:cubicBezTo>
                    <a:pt x="1601930" y="1074136"/>
                    <a:pt x="1315441" y="1360625"/>
                    <a:pt x="1315441" y="1714028"/>
                  </a:cubicBezTo>
                  <a:cubicBezTo>
                    <a:pt x="1315441" y="2067431"/>
                    <a:pt x="1601930" y="2353920"/>
                    <a:pt x="1955333" y="2353920"/>
                  </a:cubicBezTo>
                  <a:cubicBezTo>
                    <a:pt x="2308736" y="2353920"/>
                    <a:pt x="2595225" y="2067431"/>
                    <a:pt x="2595225" y="1714028"/>
                  </a:cubicBezTo>
                  <a:cubicBezTo>
                    <a:pt x="2595225" y="1360625"/>
                    <a:pt x="2308736" y="1074136"/>
                    <a:pt x="1955333" y="1074136"/>
                  </a:cubicBezTo>
                  <a:close/>
                  <a:moveTo>
                    <a:pt x="1955333" y="849503"/>
                  </a:moveTo>
                  <a:cubicBezTo>
                    <a:pt x="2432797" y="849503"/>
                    <a:pt x="2819858" y="1236564"/>
                    <a:pt x="2819858" y="1714028"/>
                  </a:cubicBezTo>
                  <a:cubicBezTo>
                    <a:pt x="2819858" y="2191492"/>
                    <a:pt x="2432797" y="2578553"/>
                    <a:pt x="1955333" y="2578553"/>
                  </a:cubicBezTo>
                  <a:cubicBezTo>
                    <a:pt x="1477869" y="2578553"/>
                    <a:pt x="1090808" y="2191492"/>
                    <a:pt x="1090808" y="1714028"/>
                  </a:cubicBezTo>
                  <a:cubicBezTo>
                    <a:pt x="1090808" y="1236564"/>
                    <a:pt x="1477869" y="849503"/>
                    <a:pt x="1955333" y="849503"/>
                  </a:cubicBezTo>
                  <a:close/>
                  <a:moveTo>
                    <a:pt x="3253503" y="756254"/>
                  </a:moveTo>
                  <a:cubicBezTo>
                    <a:pt x="3162525" y="756254"/>
                    <a:pt x="3088773" y="830006"/>
                    <a:pt x="3088773" y="920984"/>
                  </a:cubicBezTo>
                  <a:cubicBezTo>
                    <a:pt x="3088773" y="1011962"/>
                    <a:pt x="3162525" y="1085714"/>
                    <a:pt x="3253503" y="1085714"/>
                  </a:cubicBezTo>
                  <a:cubicBezTo>
                    <a:pt x="3344481" y="1085714"/>
                    <a:pt x="3418233" y="1011962"/>
                    <a:pt x="3418233" y="920984"/>
                  </a:cubicBezTo>
                  <a:cubicBezTo>
                    <a:pt x="3418233" y="830006"/>
                    <a:pt x="3344481" y="756254"/>
                    <a:pt x="3253503" y="756254"/>
                  </a:cubicBezTo>
                  <a:close/>
                  <a:moveTo>
                    <a:pt x="1955333" y="744677"/>
                  </a:moveTo>
                  <a:cubicBezTo>
                    <a:pt x="1419975" y="744677"/>
                    <a:pt x="985982" y="1178670"/>
                    <a:pt x="985982" y="1714028"/>
                  </a:cubicBezTo>
                  <a:cubicBezTo>
                    <a:pt x="985982" y="2249386"/>
                    <a:pt x="1419975" y="2683379"/>
                    <a:pt x="1955333" y="2683379"/>
                  </a:cubicBezTo>
                  <a:cubicBezTo>
                    <a:pt x="2490691" y="2683379"/>
                    <a:pt x="2924684" y="2249386"/>
                    <a:pt x="2924684" y="1714028"/>
                  </a:cubicBezTo>
                  <a:cubicBezTo>
                    <a:pt x="2924684" y="1178670"/>
                    <a:pt x="2490691" y="744677"/>
                    <a:pt x="1955333" y="744677"/>
                  </a:cubicBezTo>
                  <a:close/>
                  <a:moveTo>
                    <a:pt x="1333922" y="0"/>
                  </a:moveTo>
                  <a:lnTo>
                    <a:pt x="2626078" y="0"/>
                  </a:lnTo>
                  <a:lnTo>
                    <a:pt x="2717085" y="364028"/>
                  </a:lnTo>
                  <a:lnTo>
                    <a:pt x="3699990" y="364028"/>
                  </a:lnTo>
                  <a:cubicBezTo>
                    <a:pt x="3843590" y="364028"/>
                    <a:pt x="3960000" y="480438"/>
                    <a:pt x="3960000" y="624038"/>
                  </a:cubicBezTo>
                  <a:lnTo>
                    <a:pt x="3960000" y="2804018"/>
                  </a:lnTo>
                  <a:cubicBezTo>
                    <a:pt x="3960000" y="2947618"/>
                    <a:pt x="3843590" y="3064028"/>
                    <a:pt x="3699990" y="3064028"/>
                  </a:cubicBezTo>
                  <a:lnTo>
                    <a:pt x="260010" y="3064028"/>
                  </a:lnTo>
                  <a:cubicBezTo>
                    <a:pt x="116410" y="3064028"/>
                    <a:pt x="0" y="2947618"/>
                    <a:pt x="0" y="2804018"/>
                  </a:cubicBezTo>
                  <a:lnTo>
                    <a:pt x="0" y="624038"/>
                  </a:lnTo>
                  <a:cubicBezTo>
                    <a:pt x="0" y="480438"/>
                    <a:pt x="116410" y="364028"/>
                    <a:pt x="260010" y="364028"/>
                  </a:cubicBezTo>
                  <a:lnTo>
                    <a:pt x="443165" y="364028"/>
                  </a:lnTo>
                  <a:lnTo>
                    <a:pt x="443165" y="237982"/>
                  </a:lnTo>
                  <a:cubicBezTo>
                    <a:pt x="443165" y="195266"/>
                    <a:pt x="477794" y="160637"/>
                    <a:pt x="520510" y="160637"/>
                  </a:cubicBezTo>
                  <a:lnTo>
                    <a:pt x="1049896" y="160637"/>
                  </a:lnTo>
                  <a:cubicBezTo>
                    <a:pt x="1092612" y="160637"/>
                    <a:pt x="1127241" y="195266"/>
                    <a:pt x="1127241" y="237982"/>
                  </a:cubicBezTo>
                  <a:lnTo>
                    <a:pt x="1127241" y="364028"/>
                  </a:lnTo>
                  <a:lnTo>
                    <a:pt x="1242915" y="364028"/>
                  </a:lnTo>
                  <a:close/>
                </a:path>
              </a:pathLst>
            </a:custGeom>
            <a:solidFill>
              <a:srgbClr val="1C82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1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xmlns="" id="{EFB8AB3E-8959-4DA4-9D4E-35826D3398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61397" y="5356074"/>
              <a:ext cx="371538" cy="258798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rgbClr val="1C82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1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" name="Isosceles Triangle 2">
              <a:extLst>
                <a:ext uri="{FF2B5EF4-FFF2-40B4-BE49-F238E27FC236}">
                  <a16:creationId xmlns:a16="http://schemas.microsoft.com/office/drawing/2014/main" xmlns="" id="{51625B87-34DC-4BA1-953B-93B91B91FE79}"/>
                </a:ext>
              </a:extLst>
            </p:cNvPr>
            <p:cNvSpPr>
              <a:spLocks/>
            </p:cNvSpPr>
            <p:nvPr/>
          </p:nvSpPr>
          <p:spPr>
            <a:xfrm rot="2498363">
              <a:off x="8831318" y="1920263"/>
              <a:ext cx="393767" cy="392166"/>
            </a:xfrm>
            <a:custGeom>
              <a:avLst/>
              <a:gdLst/>
              <a:ahLst/>
              <a:cxnLst/>
              <a:rect l="l" t="t" r="r" b="b"/>
              <a:pathLst>
                <a:path w="3860438" h="3938940">
                  <a:moveTo>
                    <a:pt x="1862067" y="2433815"/>
                  </a:moveTo>
                  <a:lnTo>
                    <a:pt x="1970067" y="2433815"/>
                  </a:lnTo>
                  <a:lnTo>
                    <a:pt x="1970067" y="3362873"/>
                  </a:lnTo>
                  <a:lnTo>
                    <a:pt x="2004792" y="3362873"/>
                  </a:lnTo>
                  <a:lnTo>
                    <a:pt x="2004792" y="3650907"/>
                  </a:lnTo>
                  <a:cubicBezTo>
                    <a:pt x="2004792" y="3808349"/>
                    <a:pt x="1878374" y="3936619"/>
                    <a:pt x="1720949" y="3938909"/>
                  </a:cubicBezTo>
                  <a:cubicBezTo>
                    <a:pt x="1564029" y="3941192"/>
                    <a:pt x="1434265" y="3817458"/>
                    <a:pt x="1429045" y="3660794"/>
                  </a:cubicBezTo>
                  <a:lnTo>
                    <a:pt x="1428727" y="3660794"/>
                  </a:lnTo>
                  <a:lnTo>
                    <a:pt x="1428727" y="3588794"/>
                  </a:lnTo>
                  <a:cubicBezTo>
                    <a:pt x="1428727" y="3549029"/>
                    <a:pt x="1460962" y="3516794"/>
                    <a:pt x="1500727" y="3516794"/>
                  </a:cubicBezTo>
                  <a:lnTo>
                    <a:pt x="1536727" y="3516794"/>
                  </a:lnTo>
                  <a:cubicBezTo>
                    <a:pt x="1576492" y="3516794"/>
                    <a:pt x="1608727" y="3549029"/>
                    <a:pt x="1608727" y="3588794"/>
                  </a:cubicBezTo>
                  <a:lnTo>
                    <a:pt x="1608727" y="3654789"/>
                  </a:lnTo>
                  <a:cubicBezTo>
                    <a:pt x="1610687" y="3713589"/>
                    <a:pt x="1659418" y="3760001"/>
                    <a:pt x="1718334" y="3759144"/>
                  </a:cubicBezTo>
                  <a:cubicBezTo>
                    <a:pt x="1777498" y="3758284"/>
                    <a:pt x="1825008" y="3710077"/>
                    <a:pt x="1825008" y="3650907"/>
                  </a:cubicBezTo>
                  <a:lnTo>
                    <a:pt x="1824792" y="3650907"/>
                  </a:lnTo>
                  <a:lnTo>
                    <a:pt x="1824792" y="3362873"/>
                  </a:lnTo>
                  <a:lnTo>
                    <a:pt x="1862067" y="3362873"/>
                  </a:lnTo>
                  <a:close/>
                  <a:moveTo>
                    <a:pt x="1963773" y="341826"/>
                  </a:moveTo>
                  <a:cubicBezTo>
                    <a:pt x="2603866" y="1105515"/>
                    <a:pt x="2803203" y="1464631"/>
                    <a:pt x="2867684" y="2396069"/>
                  </a:cubicBezTo>
                  <a:cubicBezTo>
                    <a:pt x="2523234" y="2107144"/>
                    <a:pt x="2324834" y="2107144"/>
                    <a:pt x="1967684" y="2396069"/>
                  </a:cubicBezTo>
                  <a:cubicBezTo>
                    <a:pt x="1966380" y="1713514"/>
                    <a:pt x="1965077" y="1024381"/>
                    <a:pt x="1963773" y="341826"/>
                  </a:cubicBezTo>
                  <a:close/>
                  <a:moveTo>
                    <a:pt x="1882676" y="341826"/>
                  </a:moveTo>
                  <a:cubicBezTo>
                    <a:pt x="1881372" y="1024381"/>
                    <a:pt x="1880069" y="1713514"/>
                    <a:pt x="1878765" y="2396069"/>
                  </a:cubicBezTo>
                  <a:cubicBezTo>
                    <a:pt x="1521615" y="2107144"/>
                    <a:pt x="1323215" y="2107144"/>
                    <a:pt x="978765" y="2396069"/>
                  </a:cubicBezTo>
                  <a:cubicBezTo>
                    <a:pt x="1043246" y="1464631"/>
                    <a:pt x="1242583" y="1105515"/>
                    <a:pt x="1882676" y="341826"/>
                  </a:cubicBezTo>
                  <a:close/>
                  <a:moveTo>
                    <a:pt x="2058573" y="335248"/>
                  </a:moveTo>
                  <a:cubicBezTo>
                    <a:pt x="3026489" y="598978"/>
                    <a:pt x="3714825" y="1273857"/>
                    <a:pt x="3860438" y="2396070"/>
                  </a:cubicBezTo>
                  <a:cubicBezTo>
                    <a:pt x="3515988" y="2107145"/>
                    <a:pt x="3317588" y="2107145"/>
                    <a:pt x="2960438" y="2396070"/>
                  </a:cubicBezTo>
                  <a:cubicBezTo>
                    <a:pt x="2910892" y="1313327"/>
                    <a:pt x="2647549" y="1036442"/>
                    <a:pt x="2058573" y="335248"/>
                  </a:cubicBezTo>
                  <a:close/>
                  <a:moveTo>
                    <a:pt x="1801865" y="335248"/>
                  </a:moveTo>
                  <a:cubicBezTo>
                    <a:pt x="1212889" y="1036442"/>
                    <a:pt x="949546" y="1313327"/>
                    <a:pt x="900000" y="2396070"/>
                  </a:cubicBezTo>
                  <a:cubicBezTo>
                    <a:pt x="542850" y="2107145"/>
                    <a:pt x="344450" y="2107145"/>
                    <a:pt x="0" y="2396070"/>
                  </a:cubicBezTo>
                  <a:cubicBezTo>
                    <a:pt x="145613" y="1273857"/>
                    <a:pt x="833949" y="598978"/>
                    <a:pt x="1801865" y="335248"/>
                  </a:cubicBezTo>
                  <a:close/>
                  <a:moveTo>
                    <a:pt x="1902679" y="0"/>
                  </a:moveTo>
                  <a:lnTo>
                    <a:pt x="1929455" y="0"/>
                  </a:lnTo>
                  <a:lnTo>
                    <a:pt x="1970067" y="288000"/>
                  </a:lnTo>
                  <a:lnTo>
                    <a:pt x="1862067" y="288000"/>
                  </a:lnTo>
                  <a:close/>
                </a:path>
              </a:pathLst>
            </a:custGeom>
            <a:solidFill>
              <a:srgbClr val="1C82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1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0" name="Rounded Rectangle 2">
              <a:extLst>
                <a:ext uri="{FF2B5EF4-FFF2-40B4-BE49-F238E27FC236}">
                  <a16:creationId xmlns:a16="http://schemas.microsoft.com/office/drawing/2014/main" xmlns="" id="{A1A92C98-FDDD-4105-A67C-BCF3358E6B10}"/>
                </a:ext>
              </a:extLst>
            </p:cNvPr>
            <p:cNvSpPr/>
            <p:nvPr/>
          </p:nvSpPr>
          <p:spPr>
            <a:xfrm rot="19470155">
              <a:off x="10111059" y="1972658"/>
              <a:ext cx="131784" cy="503305"/>
            </a:xfrm>
            <a:custGeom>
              <a:avLst/>
              <a:gdLst/>
              <a:ahLst/>
              <a:cxnLst/>
              <a:rect l="l" t="t" r="r" b="b"/>
              <a:pathLst>
                <a:path w="1323851" h="5014044">
                  <a:moveTo>
                    <a:pt x="797140" y="4503940"/>
                  </a:moveTo>
                  <a:cubicBezTo>
                    <a:pt x="732770" y="4439570"/>
                    <a:pt x="628407" y="4439570"/>
                    <a:pt x="564037" y="4503940"/>
                  </a:cubicBezTo>
                  <a:cubicBezTo>
                    <a:pt x="499667" y="4568310"/>
                    <a:pt x="499667" y="4672672"/>
                    <a:pt x="564037" y="4737042"/>
                  </a:cubicBezTo>
                  <a:cubicBezTo>
                    <a:pt x="628407" y="4801412"/>
                    <a:pt x="732770" y="4801413"/>
                    <a:pt x="797140" y="4737043"/>
                  </a:cubicBezTo>
                  <a:cubicBezTo>
                    <a:pt x="861510" y="4672673"/>
                    <a:pt x="861510" y="4568310"/>
                    <a:pt x="797140" y="4503940"/>
                  </a:cubicBezTo>
                  <a:close/>
                  <a:moveTo>
                    <a:pt x="1019859" y="4396571"/>
                  </a:moveTo>
                  <a:lnTo>
                    <a:pt x="1019859" y="4844408"/>
                  </a:lnTo>
                  <a:lnTo>
                    <a:pt x="680589" y="5014044"/>
                  </a:lnTo>
                  <a:lnTo>
                    <a:pt x="341319" y="4844409"/>
                  </a:lnTo>
                  <a:lnTo>
                    <a:pt x="341319" y="4396572"/>
                  </a:lnTo>
                  <a:lnTo>
                    <a:pt x="680589" y="4226937"/>
                  </a:lnTo>
                  <a:close/>
                  <a:moveTo>
                    <a:pt x="800624" y="237293"/>
                  </a:moveTo>
                  <a:cubicBezTo>
                    <a:pt x="730322" y="166991"/>
                    <a:pt x="616339" y="166991"/>
                    <a:pt x="546037" y="237293"/>
                  </a:cubicBezTo>
                  <a:cubicBezTo>
                    <a:pt x="475735" y="307595"/>
                    <a:pt x="475735" y="421577"/>
                    <a:pt x="546037" y="491879"/>
                  </a:cubicBezTo>
                  <a:cubicBezTo>
                    <a:pt x="616339" y="562181"/>
                    <a:pt x="730322" y="562181"/>
                    <a:pt x="800624" y="491879"/>
                  </a:cubicBezTo>
                  <a:cubicBezTo>
                    <a:pt x="870926" y="421577"/>
                    <a:pt x="870926" y="307595"/>
                    <a:pt x="800624" y="237293"/>
                  </a:cubicBezTo>
                  <a:close/>
                  <a:moveTo>
                    <a:pt x="1079384" y="68015"/>
                  </a:moveTo>
                  <a:cubicBezTo>
                    <a:pt x="1121407" y="110039"/>
                    <a:pt x="1147399" y="168093"/>
                    <a:pt x="1147399" y="232219"/>
                  </a:cubicBezTo>
                  <a:cubicBezTo>
                    <a:pt x="1147399" y="1159793"/>
                    <a:pt x="1034554" y="2087367"/>
                    <a:pt x="1023948" y="3014957"/>
                  </a:cubicBezTo>
                  <a:cubicBezTo>
                    <a:pt x="1133082" y="3060182"/>
                    <a:pt x="1235152" y="3127360"/>
                    <a:pt x="1323851" y="3216059"/>
                  </a:cubicBezTo>
                  <a:cubicBezTo>
                    <a:pt x="1689423" y="3581630"/>
                    <a:pt x="1689423" y="4174338"/>
                    <a:pt x="1323851" y="4539910"/>
                  </a:cubicBezTo>
                  <a:cubicBezTo>
                    <a:pt x="1261218" y="4602543"/>
                    <a:pt x="1191917" y="4654446"/>
                    <a:pt x="1117803" y="4694845"/>
                  </a:cubicBezTo>
                  <a:lnTo>
                    <a:pt x="1117303" y="3872699"/>
                  </a:lnTo>
                  <a:lnTo>
                    <a:pt x="684319" y="3565900"/>
                  </a:lnTo>
                  <a:lnTo>
                    <a:pt x="251709" y="3873225"/>
                  </a:lnTo>
                  <a:lnTo>
                    <a:pt x="252223" y="4718882"/>
                  </a:lnTo>
                  <a:cubicBezTo>
                    <a:pt x="160837" y="4675423"/>
                    <a:pt x="75567" y="4615476"/>
                    <a:pt x="0" y="4539910"/>
                  </a:cubicBezTo>
                  <a:cubicBezTo>
                    <a:pt x="-365571" y="4174338"/>
                    <a:pt x="-365571" y="3581630"/>
                    <a:pt x="0" y="3216059"/>
                  </a:cubicBezTo>
                  <a:cubicBezTo>
                    <a:pt x="100968" y="3115091"/>
                    <a:pt x="219261" y="3042010"/>
                    <a:pt x="345675" y="2997831"/>
                  </a:cubicBezTo>
                  <a:lnTo>
                    <a:pt x="211295" y="232219"/>
                  </a:lnTo>
                  <a:cubicBezTo>
                    <a:pt x="211295" y="103968"/>
                    <a:pt x="315263" y="0"/>
                    <a:pt x="443514" y="0"/>
                  </a:cubicBezTo>
                  <a:lnTo>
                    <a:pt x="915180" y="0"/>
                  </a:lnTo>
                  <a:cubicBezTo>
                    <a:pt x="979305" y="0"/>
                    <a:pt x="1037360" y="25992"/>
                    <a:pt x="1079384" y="68015"/>
                  </a:cubicBezTo>
                  <a:close/>
                </a:path>
              </a:pathLst>
            </a:custGeom>
            <a:solidFill>
              <a:srgbClr val="1C82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1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" name="자유형: 도형 94">
              <a:extLst>
                <a:ext uri="{FF2B5EF4-FFF2-40B4-BE49-F238E27FC236}">
                  <a16:creationId xmlns:a16="http://schemas.microsoft.com/office/drawing/2014/main" xmlns="" id="{6A23BCF0-9E5F-4BA4-9875-0DF4B7897106}"/>
                </a:ext>
              </a:extLst>
            </p:cNvPr>
            <p:cNvSpPr/>
            <p:nvPr/>
          </p:nvSpPr>
          <p:spPr>
            <a:xfrm rot="13500000">
              <a:off x="9503738" y="5364799"/>
              <a:ext cx="71447" cy="501735"/>
            </a:xfrm>
            <a:custGeom>
              <a:avLst/>
              <a:gdLst>
                <a:gd name="connsiteX0" fmla="*/ 42919 w 65631"/>
                <a:gd name="connsiteY0" fmla="*/ 215685 h 460327"/>
                <a:gd name="connsiteX1" fmla="*/ 22708 w 65631"/>
                <a:gd name="connsiteY1" fmla="*/ 215685 h 460327"/>
                <a:gd name="connsiteX2" fmla="*/ 0 w 65631"/>
                <a:gd name="connsiteY2" fmla="*/ 185855 h 460327"/>
                <a:gd name="connsiteX3" fmla="*/ 3 w 65631"/>
                <a:gd name="connsiteY3" fmla="*/ 185856 h 460327"/>
                <a:gd name="connsiteX4" fmla="*/ 3 w 65631"/>
                <a:gd name="connsiteY4" fmla="*/ 32814 h 460327"/>
                <a:gd name="connsiteX5" fmla="*/ 32817 w 65631"/>
                <a:gd name="connsiteY5" fmla="*/ 0 h 460327"/>
                <a:gd name="connsiteX6" fmla="*/ 65631 w 65631"/>
                <a:gd name="connsiteY6" fmla="*/ 32814 h 460327"/>
                <a:gd name="connsiteX7" fmla="*/ 65631 w 65631"/>
                <a:gd name="connsiteY7" fmla="*/ 185856 h 460327"/>
                <a:gd name="connsiteX8" fmla="*/ 65626 w 65631"/>
                <a:gd name="connsiteY8" fmla="*/ 185856 h 460327"/>
                <a:gd name="connsiteX9" fmla="*/ 57234 w 65631"/>
                <a:gd name="connsiteY9" fmla="*/ 460327 h 460327"/>
                <a:gd name="connsiteX10" fmla="*/ 11300 w 65631"/>
                <a:gd name="connsiteY10" fmla="*/ 460327 h 460327"/>
                <a:gd name="connsiteX11" fmla="*/ 11300 w 65631"/>
                <a:gd name="connsiteY11" fmla="*/ 366559 h 460327"/>
                <a:gd name="connsiteX12" fmla="*/ 25452 w 65631"/>
                <a:gd name="connsiteY12" fmla="*/ 346112 h 460327"/>
                <a:gd name="connsiteX13" fmla="*/ 24960 w 65631"/>
                <a:gd name="connsiteY13" fmla="*/ 216553 h 460327"/>
                <a:gd name="connsiteX14" fmla="*/ 42858 w 65631"/>
                <a:gd name="connsiteY14" fmla="*/ 216553 h 460327"/>
                <a:gd name="connsiteX15" fmla="*/ 42366 w 65631"/>
                <a:gd name="connsiteY15" fmla="*/ 345621 h 460327"/>
                <a:gd name="connsiteX16" fmla="*/ 57234 w 65631"/>
                <a:gd name="connsiteY16" fmla="*/ 366559 h 46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631" h="460327">
                  <a:moveTo>
                    <a:pt x="42919" y="215685"/>
                  </a:moveTo>
                  <a:lnTo>
                    <a:pt x="22708" y="215685"/>
                  </a:lnTo>
                  <a:lnTo>
                    <a:pt x="0" y="185855"/>
                  </a:lnTo>
                  <a:lnTo>
                    <a:pt x="3" y="185856"/>
                  </a:lnTo>
                  <a:lnTo>
                    <a:pt x="3" y="32814"/>
                  </a:lnTo>
                  <a:cubicBezTo>
                    <a:pt x="3" y="14690"/>
                    <a:pt x="14694" y="0"/>
                    <a:pt x="32817" y="0"/>
                  </a:cubicBezTo>
                  <a:cubicBezTo>
                    <a:pt x="50940" y="0"/>
                    <a:pt x="65631" y="14690"/>
                    <a:pt x="65631" y="32814"/>
                  </a:cubicBezTo>
                  <a:lnTo>
                    <a:pt x="65631" y="185856"/>
                  </a:lnTo>
                  <a:lnTo>
                    <a:pt x="65626" y="185856"/>
                  </a:lnTo>
                  <a:close/>
                  <a:moveTo>
                    <a:pt x="57234" y="460327"/>
                  </a:moveTo>
                  <a:lnTo>
                    <a:pt x="11300" y="460327"/>
                  </a:lnTo>
                  <a:lnTo>
                    <a:pt x="11300" y="366559"/>
                  </a:lnTo>
                  <a:cubicBezTo>
                    <a:pt x="13577" y="349655"/>
                    <a:pt x="25635" y="358815"/>
                    <a:pt x="25452" y="346112"/>
                  </a:cubicBezTo>
                  <a:cubicBezTo>
                    <a:pt x="25288" y="302926"/>
                    <a:pt x="25124" y="259739"/>
                    <a:pt x="24960" y="216553"/>
                  </a:cubicBezTo>
                  <a:lnTo>
                    <a:pt x="42858" y="216553"/>
                  </a:lnTo>
                  <a:cubicBezTo>
                    <a:pt x="42694" y="259576"/>
                    <a:pt x="42530" y="302598"/>
                    <a:pt x="42366" y="345621"/>
                  </a:cubicBezTo>
                  <a:cubicBezTo>
                    <a:pt x="39843" y="359799"/>
                    <a:pt x="54756" y="347441"/>
                    <a:pt x="57234" y="366559"/>
                  </a:cubicBezTo>
                  <a:close/>
                </a:path>
              </a:pathLst>
            </a:custGeom>
            <a:solidFill>
              <a:srgbClr val="1C82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1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" name="Rectangle 4">
              <a:extLst>
                <a:ext uri="{FF2B5EF4-FFF2-40B4-BE49-F238E27FC236}">
                  <a16:creationId xmlns:a16="http://schemas.microsoft.com/office/drawing/2014/main" xmlns="" id="{470234E7-B739-4E99-B703-1E43700459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45990" y="5283039"/>
              <a:ext cx="141311" cy="392166"/>
            </a:xfrm>
            <a:custGeom>
              <a:avLst/>
              <a:gdLst/>
              <a:ahLst/>
              <a:cxnLst/>
              <a:rect l="l" t="t" r="r" b="b"/>
              <a:pathLst>
                <a:path w="1397263" h="3871427">
                  <a:moveTo>
                    <a:pt x="698631" y="1778701"/>
                  </a:moveTo>
                  <a:cubicBezTo>
                    <a:pt x="609151" y="1778701"/>
                    <a:pt x="536613" y="1851239"/>
                    <a:pt x="536613" y="1940719"/>
                  </a:cubicBezTo>
                  <a:cubicBezTo>
                    <a:pt x="536613" y="2030199"/>
                    <a:pt x="609151" y="2102737"/>
                    <a:pt x="698631" y="2102737"/>
                  </a:cubicBezTo>
                  <a:cubicBezTo>
                    <a:pt x="788111" y="2102737"/>
                    <a:pt x="860649" y="2030199"/>
                    <a:pt x="860649" y="1940719"/>
                  </a:cubicBezTo>
                  <a:cubicBezTo>
                    <a:pt x="860649" y="1851239"/>
                    <a:pt x="788111" y="1778701"/>
                    <a:pt x="698631" y="1778701"/>
                  </a:cubicBezTo>
                  <a:close/>
                  <a:moveTo>
                    <a:pt x="999594" y="0"/>
                  </a:moveTo>
                  <a:lnTo>
                    <a:pt x="1321063" y="0"/>
                  </a:lnTo>
                  <a:lnTo>
                    <a:pt x="1390119" y="95250"/>
                  </a:lnTo>
                  <a:cubicBezTo>
                    <a:pt x="1392500" y="284956"/>
                    <a:pt x="1394882" y="474663"/>
                    <a:pt x="1397263" y="664369"/>
                  </a:cubicBezTo>
                  <a:lnTo>
                    <a:pt x="1256769" y="833438"/>
                  </a:lnTo>
                  <a:lnTo>
                    <a:pt x="921013" y="978694"/>
                  </a:lnTo>
                  <a:lnTo>
                    <a:pt x="913199" y="978651"/>
                  </a:lnTo>
                  <a:lnTo>
                    <a:pt x="913199" y="1700779"/>
                  </a:lnTo>
                  <a:cubicBezTo>
                    <a:pt x="979823" y="1759212"/>
                    <a:pt x="1021211" y="1845132"/>
                    <a:pt x="1021211" y="1940719"/>
                  </a:cubicBezTo>
                  <a:cubicBezTo>
                    <a:pt x="1021211" y="2036306"/>
                    <a:pt x="979823" y="2122226"/>
                    <a:pt x="913199" y="2180659"/>
                  </a:cubicBezTo>
                  <a:lnTo>
                    <a:pt x="913199" y="2896482"/>
                  </a:lnTo>
                  <a:lnTo>
                    <a:pt x="1238250" y="3021320"/>
                  </a:lnTo>
                  <a:lnTo>
                    <a:pt x="1390650" y="3199914"/>
                  </a:lnTo>
                  <a:lnTo>
                    <a:pt x="1393032" y="3764270"/>
                  </a:lnTo>
                  <a:lnTo>
                    <a:pt x="1316832" y="3869045"/>
                  </a:lnTo>
                  <a:lnTo>
                    <a:pt x="997744" y="3869045"/>
                  </a:lnTo>
                  <a:lnTo>
                    <a:pt x="995363" y="3276114"/>
                  </a:lnTo>
                  <a:lnTo>
                    <a:pt x="700088" y="3111808"/>
                  </a:lnTo>
                  <a:lnTo>
                    <a:pt x="409575" y="3288020"/>
                  </a:lnTo>
                  <a:lnTo>
                    <a:pt x="397669" y="3871427"/>
                  </a:lnTo>
                  <a:lnTo>
                    <a:pt x="76200" y="3871427"/>
                  </a:lnTo>
                  <a:lnTo>
                    <a:pt x="7144" y="3776177"/>
                  </a:lnTo>
                  <a:cubicBezTo>
                    <a:pt x="4763" y="3586471"/>
                    <a:pt x="2381" y="3396764"/>
                    <a:pt x="0" y="3207058"/>
                  </a:cubicBezTo>
                  <a:lnTo>
                    <a:pt x="140494" y="3037989"/>
                  </a:lnTo>
                  <a:lnTo>
                    <a:pt x="476250" y="2892733"/>
                  </a:lnTo>
                  <a:lnTo>
                    <a:pt x="481151" y="2892760"/>
                  </a:lnTo>
                  <a:lnTo>
                    <a:pt x="481151" y="2180659"/>
                  </a:lnTo>
                  <a:cubicBezTo>
                    <a:pt x="414527" y="2122226"/>
                    <a:pt x="373139" y="2036306"/>
                    <a:pt x="373139" y="1940719"/>
                  </a:cubicBezTo>
                  <a:cubicBezTo>
                    <a:pt x="373139" y="1845132"/>
                    <a:pt x="414527" y="1759212"/>
                    <a:pt x="481151" y="1700779"/>
                  </a:cubicBezTo>
                  <a:lnTo>
                    <a:pt x="481151" y="973827"/>
                  </a:lnTo>
                  <a:lnTo>
                    <a:pt x="159013" y="850107"/>
                  </a:lnTo>
                  <a:lnTo>
                    <a:pt x="6613" y="671513"/>
                  </a:lnTo>
                  <a:lnTo>
                    <a:pt x="4231" y="107157"/>
                  </a:lnTo>
                  <a:lnTo>
                    <a:pt x="80431" y="2382"/>
                  </a:lnTo>
                  <a:lnTo>
                    <a:pt x="399519" y="2382"/>
                  </a:lnTo>
                  <a:cubicBezTo>
                    <a:pt x="400313" y="198438"/>
                    <a:pt x="401106" y="396875"/>
                    <a:pt x="401900" y="595313"/>
                  </a:cubicBezTo>
                  <a:lnTo>
                    <a:pt x="697175" y="759619"/>
                  </a:lnTo>
                  <a:lnTo>
                    <a:pt x="987688" y="583407"/>
                  </a:lnTo>
                  <a:close/>
                </a:path>
              </a:pathLst>
            </a:custGeom>
            <a:solidFill>
              <a:srgbClr val="1C82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1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" name="Isosceles Triangle 33">
              <a:extLst>
                <a:ext uri="{FF2B5EF4-FFF2-40B4-BE49-F238E27FC236}">
                  <a16:creationId xmlns:a16="http://schemas.microsoft.com/office/drawing/2014/main" xmlns="" id="{6939ABC3-A3C4-40E5-A656-A40F3463F35D}"/>
                </a:ext>
              </a:extLst>
            </p:cNvPr>
            <p:cNvSpPr>
              <a:spLocks/>
            </p:cNvSpPr>
            <p:nvPr/>
          </p:nvSpPr>
          <p:spPr>
            <a:xfrm rot="10800000">
              <a:off x="9233023" y="1921851"/>
              <a:ext cx="350897" cy="350884"/>
            </a:xfrm>
            <a:custGeom>
              <a:avLst/>
              <a:gdLst/>
              <a:ahLst/>
              <a:cxnLst/>
              <a:rect l="l" t="t" r="r" b="b"/>
              <a:pathLst>
                <a:path w="3982665" h="3915008">
                  <a:moveTo>
                    <a:pt x="0" y="2664000"/>
                  </a:moveTo>
                  <a:lnTo>
                    <a:pt x="1911318" y="72000"/>
                  </a:lnTo>
                  <a:lnTo>
                    <a:pt x="1142725" y="2655962"/>
                  </a:lnTo>
                  <a:close/>
                  <a:moveTo>
                    <a:pt x="3982665" y="2664000"/>
                  </a:moveTo>
                  <a:lnTo>
                    <a:pt x="2839940" y="2655962"/>
                  </a:lnTo>
                  <a:lnTo>
                    <a:pt x="2071347" y="72000"/>
                  </a:lnTo>
                  <a:close/>
                  <a:moveTo>
                    <a:pt x="2621333" y="2664000"/>
                  </a:moveTo>
                  <a:lnTo>
                    <a:pt x="1361333" y="2664000"/>
                  </a:lnTo>
                  <a:lnTo>
                    <a:pt x="1991333" y="0"/>
                  </a:lnTo>
                  <a:close/>
                  <a:moveTo>
                    <a:pt x="1806654" y="3915007"/>
                  </a:moveTo>
                  <a:lnTo>
                    <a:pt x="726654" y="3915007"/>
                  </a:lnTo>
                  <a:lnTo>
                    <a:pt x="1266654" y="2835007"/>
                  </a:lnTo>
                  <a:close/>
                  <a:moveTo>
                    <a:pt x="555902" y="3915008"/>
                  </a:moveTo>
                  <a:lnTo>
                    <a:pt x="15902" y="2835008"/>
                  </a:lnTo>
                  <a:lnTo>
                    <a:pt x="1095902" y="2835008"/>
                  </a:lnTo>
                  <a:close/>
                  <a:moveTo>
                    <a:pt x="1977406" y="3915008"/>
                  </a:moveTo>
                  <a:lnTo>
                    <a:pt x="1437406" y="2835008"/>
                  </a:lnTo>
                  <a:lnTo>
                    <a:pt x="2517406" y="2835008"/>
                  </a:lnTo>
                  <a:close/>
                  <a:moveTo>
                    <a:pt x="3228158" y="3915008"/>
                  </a:moveTo>
                  <a:lnTo>
                    <a:pt x="2148158" y="3915008"/>
                  </a:lnTo>
                  <a:lnTo>
                    <a:pt x="2688158" y="2835008"/>
                  </a:lnTo>
                  <a:close/>
                  <a:moveTo>
                    <a:pt x="3398910" y="3915008"/>
                  </a:moveTo>
                  <a:lnTo>
                    <a:pt x="2858910" y="2835008"/>
                  </a:lnTo>
                  <a:lnTo>
                    <a:pt x="3938910" y="2835008"/>
                  </a:lnTo>
                  <a:close/>
                </a:path>
              </a:pathLst>
            </a:custGeom>
            <a:solidFill>
              <a:srgbClr val="1ED0A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1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4" name="Rounded Rectangle 5">
              <a:extLst>
                <a:ext uri="{FF2B5EF4-FFF2-40B4-BE49-F238E27FC236}">
                  <a16:creationId xmlns:a16="http://schemas.microsoft.com/office/drawing/2014/main" xmlns="" id="{165B8E1D-B452-4613-B7CC-33865C0CCE76}"/>
                </a:ext>
              </a:extLst>
            </p:cNvPr>
            <p:cNvSpPr>
              <a:spLocks/>
            </p:cNvSpPr>
            <p:nvPr/>
          </p:nvSpPr>
          <p:spPr>
            <a:xfrm>
              <a:off x="8137462" y="5049646"/>
              <a:ext cx="350897" cy="350884"/>
            </a:xfrm>
            <a:custGeom>
              <a:avLst/>
              <a:gdLst/>
              <a:ahLst/>
              <a:cxnLst/>
              <a:rect l="l" t="t" r="r" b="b"/>
              <a:pathLst>
                <a:path w="3928707" h="3954781">
                  <a:moveTo>
                    <a:pt x="2773336" y="2238726"/>
                  </a:moveTo>
                  <a:cubicBezTo>
                    <a:pt x="2746826" y="2238726"/>
                    <a:pt x="2725335" y="2260217"/>
                    <a:pt x="2725335" y="2286727"/>
                  </a:cubicBezTo>
                  <a:lnTo>
                    <a:pt x="2725335" y="2478725"/>
                  </a:lnTo>
                  <a:cubicBezTo>
                    <a:pt x="2725335" y="2505235"/>
                    <a:pt x="2746826" y="2526726"/>
                    <a:pt x="2773336" y="2526726"/>
                  </a:cubicBezTo>
                  <a:lnTo>
                    <a:pt x="2965334" y="2526726"/>
                  </a:lnTo>
                  <a:cubicBezTo>
                    <a:pt x="2991844" y="2526726"/>
                    <a:pt x="3013335" y="2505235"/>
                    <a:pt x="3013335" y="2478725"/>
                  </a:cubicBezTo>
                  <a:lnTo>
                    <a:pt x="3013335" y="2286727"/>
                  </a:lnTo>
                  <a:cubicBezTo>
                    <a:pt x="3013335" y="2260217"/>
                    <a:pt x="2991844" y="2238726"/>
                    <a:pt x="2965334" y="2238726"/>
                  </a:cubicBezTo>
                  <a:close/>
                  <a:moveTo>
                    <a:pt x="2313922" y="2238726"/>
                  </a:moveTo>
                  <a:cubicBezTo>
                    <a:pt x="2287412" y="2238726"/>
                    <a:pt x="2265921" y="2260217"/>
                    <a:pt x="2265921" y="2286727"/>
                  </a:cubicBezTo>
                  <a:lnTo>
                    <a:pt x="2265921" y="2478725"/>
                  </a:lnTo>
                  <a:cubicBezTo>
                    <a:pt x="2265921" y="2505235"/>
                    <a:pt x="2287412" y="2526726"/>
                    <a:pt x="2313922" y="2526726"/>
                  </a:cubicBezTo>
                  <a:lnTo>
                    <a:pt x="2505920" y="2526726"/>
                  </a:lnTo>
                  <a:cubicBezTo>
                    <a:pt x="2532430" y="2526726"/>
                    <a:pt x="2553921" y="2505235"/>
                    <a:pt x="2553921" y="2478725"/>
                  </a:cubicBezTo>
                  <a:lnTo>
                    <a:pt x="2553921" y="2286727"/>
                  </a:lnTo>
                  <a:cubicBezTo>
                    <a:pt x="2553921" y="2260217"/>
                    <a:pt x="2532430" y="2238726"/>
                    <a:pt x="2505920" y="2238726"/>
                  </a:cubicBezTo>
                  <a:close/>
                  <a:moveTo>
                    <a:pt x="1854508" y="2238726"/>
                  </a:moveTo>
                  <a:cubicBezTo>
                    <a:pt x="1827998" y="2238726"/>
                    <a:pt x="1806507" y="2260217"/>
                    <a:pt x="1806507" y="2286727"/>
                  </a:cubicBezTo>
                  <a:lnTo>
                    <a:pt x="1806507" y="2478725"/>
                  </a:lnTo>
                  <a:cubicBezTo>
                    <a:pt x="1806507" y="2505235"/>
                    <a:pt x="1827998" y="2526726"/>
                    <a:pt x="1854508" y="2526726"/>
                  </a:cubicBezTo>
                  <a:lnTo>
                    <a:pt x="2046506" y="2526726"/>
                  </a:lnTo>
                  <a:cubicBezTo>
                    <a:pt x="2073016" y="2526726"/>
                    <a:pt x="2094507" y="2505235"/>
                    <a:pt x="2094507" y="2478725"/>
                  </a:cubicBezTo>
                  <a:lnTo>
                    <a:pt x="2094507" y="2286727"/>
                  </a:lnTo>
                  <a:cubicBezTo>
                    <a:pt x="2094507" y="2260217"/>
                    <a:pt x="2073016" y="2238726"/>
                    <a:pt x="2046506" y="2238726"/>
                  </a:cubicBezTo>
                  <a:close/>
                  <a:moveTo>
                    <a:pt x="879732" y="2133675"/>
                  </a:moveTo>
                  <a:cubicBezTo>
                    <a:pt x="767330" y="2133675"/>
                    <a:pt x="676210" y="2224795"/>
                    <a:pt x="676210" y="2337197"/>
                  </a:cubicBezTo>
                  <a:cubicBezTo>
                    <a:pt x="676210" y="2449599"/>
                    <a:pt x="767330" y="2540719"/>
                    <a:pt x="879732" y="2540719"/>
                  </a:cubicBezTo>
                  <a:cubicBezTo>
                    <a:pt x="956121" y="2540719"/>
                    <a:pt x="1022681" y="2498634"/>
                    <a:pt x="1054808" y="2434886"/>
                  </a:cubicBezTo>
                  <a:lnTo>
                    <a:pt x="1469273" y="2434887"/>
                  </a:lnTo>
                  <a:cubicBezTo>
                    <a:pt x="1529381" y="2434887"/>
                    <a:pt x="1578108" y="2386160"/>
                    <a:pt x="1578108" y="2326052"/>
                  </a:cubicBezTo>
                  <a:cubicBezTo>
                    <a:pt x="1578108" y="2265944"/>
                    <a:pt x="1529381" y="2217217"/>
                    <a:pt x="1469273" y="2217217"/>
                  </a:cubicBezTo>
                  <a:lnTo>
                    <a:pt x="1039779" y="2217217"/>
                  </a:lnTo>
                  <a:cubicBezTo>
                    <a:pt x="1005455" y="2165662"/>
                    <a:pt x="946329" y="2133675"/>
                    <a:pt x="879732" y="2133675"/>
                  </a:cubicBezTo>
                  <a:close/>
                  <a:moveTo>
                    <a:pt x="2773336" y="1699178"/>
                  </a:moveTo>
                  <a:cubicBezTo>
                    <a:pt x="2746826" y="1699178"/>
                    <a:pt x="2725335" y="1720669"/>
                    <a:pt x="2725335" y="1747179"/>
                  </a:cubicBezTo>
                  <a:lnTo>
                    <a:pt x="2725335" y="1939177"/>
                  </a:lnTo>
                  <a:cubicBezTo>
                    <a:pt x="2725335" y="1965687"/>
                    <a:pt x="2746826" y="1987178"/>
                    <a:pt x="2773336" y="1987178"/>
                  </a:cubicBezTo>
                  <a:lnTo>
                    <a:pt x="2965334" y="1987178"/>
                  </a:lnTo>
                  <a:cubicBezTo>
                    <a:pt x="2991844" y="1987178"/>
                    <a:pt x="3013335" y="1965687"/>
                    <a:pt x="3013335" y="1939177"/>
                  </a:cubicBezTo>
                  <a:lnTo>
                    <a:pt x="3013335" y="1747179"/>
                  </a:lnTo>
                  <a:cubicBezTo>
                    <a:pt x="3013335" y="1720669"/>
                    <a:pt x="2991844" y="1699178"/>
                    <a:pt x="2965334" y="1699178"/>
                  </a:cubicBezTo>
                  <a:close/>
                  <a:moveTo>
                    <a:pt x="2313922" y="1699178"/>
                  </a:moveTo>
                  <a:cubicBezTo>
                    <a:pt x="2287412" y="1699178"/>
                    <a:pt x="2265921" y="1720669"/>
                    <a:pt x="2265921" y="1747179"/>
                  </a:cubicBezTo>
                  <a:lnTo>
                    <a:pt x="2265921" y="1939177"/>
                  </a:lnTo>
                  <a:cubicBezTo>
                    <a:pt x="2265921" y="1965687"/>
                    <a:pt x="2287412" y="1987178"/>
                    <a:pt x="2313922" y="1987178"/>
                  </a:cubicBezTo>
                  <a:lnTo>
                    <a:pt x="2505920" y="1987178"/>
                  </a:lnTo>
                  <a:cubicBezTo>
                    <a:pt x="2532430" y="1987178"/>
                    <a:pt x="2553921" y="1965687"/>
                    <a:pt x="2553921" y="1939177"/>
                  </a:cubicBezTo>
                  <a:lnTo>
                    <a:pt x="2553921" y="1747179"/>
                  </a:lnTo>
                  <a:cubicBezTo>
                    <a:pt x="2553921" y="1720669"/>
                    <a:pt x="2532430" y="1699178"/>
                    <a:pt x="2505920" y="1699178"/>
                  </a:cubicBezTo>
                  <a:close/>
                  <a:moveTo>
                    <a:pt x="1854508" y="1699178"/>
                  </a:moveTo>
                  <a:cubicBezTo>
                    <a:pt x="1827998" y="1699178"/>
                    <a:pt x="1806507" y="1720669"/>
                    <a:pt x="1806507" y="1747179"/>
                  </a:cubicBezTo>
                  <a:lnTo>
                    <a:pt x="1806507" y="1939177"/>
                  </a:lnTo>
                  <a:cubicBezTo>
                    <a:pt x="1806507" y="1965687"/>
                    <a:pt x="1827998" y="1987178"/>
                    <a:pt x="1854508" y="1987178"/>
                  </a:cubicBezTo>
                  <a:lnTo>
                    <a:pt x="2046506" y="1987178"/>
                  </a:lnTo>
                  <a:cubicBezTo>
                    <a:pt x="2073016" y="1987178"/>
                    <a:pt x="2094507" y="1965687"/>
                    <a:pt x="2094507" y="1939177"/>
                  </a:cubicBezTo>
                  <a:lnTo>
                    <a:pt x="2094507" y="1747179"/>
                  </a:lnTo>
                  <a:cubicBezTo>
                    <a:pt x="2094507" y="1720669"/>
                    <a:pt x="2073016" y="1699178"/>
                    <a:pt x="2046506" y="1699178"/>
                  </a:cubicBezTo>
                  <a:close/>
                  <a:moveTo>
                    <a:pt x="1035948" y="1186216"/>
                  </a:moveTo>
                  <a:cubicBezTo>
                    <a:pt x="1165960" y="1186216"/>
                    <a:pt x="1271356" y="1291612"/>
                    <a:pt x="1271356" y="1421624"/>
                  </a:cubicBezTo>
                  <a:cubicBezTo>
                    <a:pt x="1271356" y="1551636"/>
                    <a:pt x="1165960" y="1657032"/>
                    <a:pt x="1035948" y="1657032"/>
                  </a:cubicBezTo>
                  <a:cubicBezTo>
                    <a:pt x="905936" y="1657032"/>
                    <a:pt x="800540" y="1551636"/>
                    <a:pt x="800540" y="1421624"/>
                  </a:cubicBezTo>
                  <a:cubicBezTo>
                    <a:pt x="800540" y="1291612"/>
                    <a:pt x="905936" y="1186216"/>
                    <a:pt x="1035948" y="1186216"/>
                  </a:cubicBezTo>
                  <a:close/>
                  <a:moveTo>
                    <a:pt x="2773336" y="1159631"/>
                  </a:moveTo>
                  <a:cubicBezTo>
                    <a:pt x="2746826" y="1159631"/>
                    <a:pt x="2725335" y="1181122"/>
                    <a:pt x="2725335" y="1207632"/>
                  </a:cubicBezTo>
                  <a:lnTo>
                    <a:pt x="2725335" y="1399630"/>
                  </a:lnTo>
                  <a:cubicBezTo>
                    <a:pt x="2725335" y="1426140"/>
                    <a:pt x="2746826" y="1447631"/>
                    <a:pt x="2773336" y="1447631"/>
                  </a:cubicBezTo>
                  <a:lnTo>
                    <a:pt x="2965334" y="1447631"/>
                  </a:lnTo>
                  <a:cubicBezTo>
                    <a:pt x="2991844" y="1447631"/>
                    <a:pt x="3013335" y="1426140"/>
                    <a:pt x="3013335" y="1399630"/>
                  </a:cubicBezTo>
                  <a:lnTo>
                    <a:pt x="3013335" y="1207632"/>
                  </a:lnTo>
                  <a:cubicBezTo>
                    <a:pt x="3013335" y="1181122"/>
                    <a:pt x="2991844" y="1159631"/>
                    <a:pt x="2965334" y="1159631"/>
                  </a:cubicBezTo>
                  <a:close/>
                  <a:moveTo>
                    <a:pt x="2313922" y="1159631"/>
                  </a:moveTo>
                  <a:cubicBezTo>
                    <a:pt x="2287412" y="1159631"/>
                    <a:pt x="2265921" y="1181122"/>
                    <a:pt x="2265921" y="1207632"/>
                  </a:cubicBezTo>
                  <a:lnTo>
                    <a:pt x="2265921" y="1399630"/>
                  </a:lnTo>
                  <a:cubicBezTo>
                    <a:pt x="2265921" y="1426140"/>
                    <a:pt x="2287412" y="1447631"/>
                    <a:pt x="2313922" y="1447631"/>
                  </a:cubicBezTo>
                  <a:lnTo>
                    <a:pt x="2505920" y="1447631"/>
                  </a:lnTo>
                  <a:cubicBezTo>
                    <a:pt x="2532430" y="1447631"/>
                    <a:pt x="2553921" y="1426140"/>
                    <a:pt x="2553921" y="1399630"/>
                  </a:cubicBezTo>
                  <a:lnTo>
                    <a:pt x="2553921" y="1207632"/>
                  </a:lnTo>
                  <a:cubicBezTo>
                    <a:pt x="2553921" y="1181122"/>
                    <a:pt x="2532430" y="1159631"/>
                    <a:pt x="2505920" y="1159631"/>
                  </a:cubicBezTo>
                  <a:close/>
                  <a:moveTo>
                    <a:pt x="1854508" y="1159631"/>
                  </a:moveTo>
                  <a:cubicBezTo>
                    <a:pt x="1827998" y="1159631"/>
                    <a:pt x="1806507" y="1181122"/>
                    <a:pt x="1806507" y="1207632"/>
                  </a:cubicBezTo>
                  <a:lnTo>
                    <a:pt x="1806507" y="1399630"/>
                  </a:lnTo>
                  <a:cubicBezTo>
                    <a:pt x="1806507" y="1426140"/>
                    <a:pt x="1827998" y="1447631"/>
                    <a:pt x="1854508" y="1447631"/>
                  </a:cubicBezTo>
                  <a:lnTo>
                    <a:pt x="2046506" y="1447631"/>
                  </a:lnTo>
                  <a:cubicBezTo>
                    <a:pt x="2073016" y="1447631"/>
                    <a:pt x="2094507" y="1426140"/>
                    <a:pt x="2094507" y="1399630"/>
                  </a:cubicBezTo>
                  <a:lnTo>
                    <a:pt x="2094507" y="1207632"/>
                  </a:lnTo>
                  <a:cubicBezTo>
                    <a:pt x="2094507" y="1181122"/>
                    <a:pt x="2073016" y="1159631"/>
                    <a:pt x="2046506" y="1159631"/>
                  </a:cubicBezTo>
                  <a:close/>
                  <a:moveTo>
                    <a:pt x="1035947" y="1097587"/>
                  </a:moveTo>
                  <a:cubicBezTo>
                    <a:pt x="856987" y="1097587"/>
                    <a:pt x="711911" y="1242663"/>
                    <a:pt x="711911" y="1421623"/>
                  </a:cubicBezTo>
                  <a:cubicBezTo>
                    <a:pt x="711911" y="1600583"/>
                    <a:pt x="856987" y="1745659"/>
                    <a:pt x="1035947" y="1745659"/>
                  </a:cubicBezTo>
                  <a:cubicBezTo>
                    <a:pt x="1214907" y="1745659"/>
                    <a:pt x="1359983" y="1600583"/>
                    <a:pt x="1359983" y="1421623"/>
                  </a:cubicBezTo>
                  <a:cubicBezTo>
                    <a:pt x="1359983" y="1242663"/>
                    <a:pt x="1214907" y="1097587"/>
                    <a:pt x="1035947" y="1097587"/>
                  </a:cubicBezTo>
                  <a:close/>
                  <a:moveTo>
                    <a:pt x="593124" y="376367"/>
                  </a:moveTo>
                  <a:lnTo>
                    <a:pt x="3225543" y="376367"/>
                  </a:lnTo>
                  <a:cubicBezTo>
                    <a:pt x="3328637" y="376367"/>
                    <a:pt x="3412211" y="459941"/>
                    <a:pt x="3412211" y="563035"/>
                  </a:cubicBezTo>
                  <a:lnTo>
                    <a:pt x="3412211" y="3074837"/>
                  </a:lnTo>
                  <a:cubicBezTo>
                    <a:pt x="3412211" y="3177931"/>
                    <a:pt x="3328637" y="3261505"/>
                    <a:pt x="3225543" y="3261505"/>
                  </a:cubicBezTo>
                  <a:lnTo>
                    <a:pt x="593124" y="3261505"/>
                  </a:lnTo>
                  <a:cubicBezTo>
                    <a:pt x="490030" y="3261505"/>
                    <a:pt x="406456" y="3177931"/>
                    <a:pt x="406456" y="3074837"/>
                  </a:cubicBezTo>
                  <a:lnTo>
                    <a:pt x="406456" y="563035"/>
                  </a:lnTo>
                  <a:cubicBezTo>
                    <a:pt x="406456" y="459941"/>
                    <a:pt x="490030" y="376367"/>
                    <a:pt x="593124" y="376367"/>
                  </a:cubicBezTo>
                  <a:close/>
                  <a:moveTo>
                    <a:pt x="466365" y="263607"/>
                  </a:moveTo>
                  <a:cubicBezTo>
                    <a:pt x="353740" y="263607"/>
                    <a:pt x="262440" y="354907"/>
                    <a:pt x="262440" y="467532"/>
                  </a:cubicBezTo>
                  <a:lnTo>
                    <a:pt x="262440" y="3211530"/>
                  </a:lnTo>
                  <a:cubicBezTo>
                    <a:pt x="262440" y="3324155"/>
                    <a:pt x="353740" y="3415455"/>
                    <a:pt x="466365" y="3415455"/>
                  </a:cubicBezTo>
                  <a:lnTo>
                    <a:pt x="3352302" y="3415455"/>
                  </a:lnTo>
                  <a:cubicBezTo>
                    <a:pt x="3464927" y="3415455"/>
                    <a:pt x="3556227" y="3324155"/>
                    <a:pt x="3556227" y="3211530"/>
                  </a:cubicBezTo>
                  <a:lnTo>
                    <a:pt x="3556227" y="2945906"/>
                  </a:lnTo>
                  <a:lnTo>
                    <a:pt x="3604113" y="2945906"/>
                  </a:lnTo>
                  <a:cubicBezTo>
                    <a:pt x="3647262" y="2945906"/>
                    <a:pt x="3682241" y="2910927"/>
                    <a:pt x="3682241" y="2867778"/>
                  </a:cubicBezTo>
                  <a:lnTo>
                    <a:pt x="3682241" y="2555278"/>
                  </a:lnTo>
                  <a:cubicBezTo>
                    <a:pt x="3682241" y="2512129"/>
                    <a:pt x="3647262" y="2477150"/>
                    <a:pt x="3604113" y="2477150"/>
                  </a:cubicBezTo>
                  <a:lnTo>
                    <a:pt x="3556227" y="2477150"/>
                  </a:lnTo>
                  <a:lnTo>
                    <a:pt x="3556227" y="1181006"/>
                  </a:lnTo>
                  <a:lnTo>
                    <a:pt x="3604113" y="1181006"/>
                  </a:lnTo>
                  <a:cubicBezTo>
                    <a:pt x="3647262" y="1181006"/>
                    <a:pt x="3682241" y="1146027"/>
                    <a:pt x="3682241" y="1102878"/>
                  </a:cubicBezTo>
                  <a:lnTo>
                    <a:pt x="3682241" y="790378"/>
                  </a:lnTo>
                  <a:cubicBezTo>
                    <a:pt x="3682241" y="747229"/>
                    <a:pt x="3647262" y="712250"/>
                    <a:pt x="3604113" y="712250"/>
                  </a:cubicBezTo>
                  <a:lnTo>
                    <a:pt x="3556227" y="712250"/>
                  </a:lnTo>
                  <a:lnTo>
                    <a:pt x="3556227" y="467532"/>
                  </a:lnTo>
                  <a:cubicBezTo>
                    <a:pt x="3556227" y="354907"/>
                    <a:pt x="3464927" y="263607"/>
                    <a:pt x="3352302" y="263607"/>
                  </a:cubicBezTo>
                  <a:close/>
                  <a:moveTo>
                    <a:pt x="235370" y="0"/>
                  </a:moveTo>
                  <a:lnTo>
                    <a:pt x="3693337" y="0"/>
                  </a:lnTo>
                  <a:cubicBezTo>
                    <a:pt x="3823328" y="0"/>
                    <a:pt x="3928707" y="105379"/>
                    <a:pt x="3928707" y="235370"/>
                  </a:cubicBezTo>
                  <a:lnTo>
                    <a:pt x="3928707" y="3402502"/>
                  </a:lnTo>
                  <a:cubicBezTo>
                    <a:pt x="3928707" y="3485210"/>
                    <a:pt x="3886047" y="3557954"/>
                    <a:pt x="3821334" y="3599629"/>
                  </a:cubicBezTo>
                  <a:lnTo>
                    <a:pt x="3732546" y="3954781"/>
                  </a:lnTo>
                  <a:lnTo>
                    <a:pt x="2998166" y="3954781"/>
                  </a:lnTo>
                  <a:lnTo>
                    <a:pt x="2918939" y="3637872"/>
                  </a:lnTo>
                  <a:lnTo>
                    <a:pt x="1025164" y="3637872"/>
                  </a:lnTo>
                  <a:lnTo>
                    <a:pt x="945937" y="3954781"/>
                  </a:lnTo>
                  <a:lnTo>
                    <a:pt x="211557" y="3954781"/>
                  </a:lnTo>
                  <a:lnTo>
                    <a:pt x="125186" y="3609298"/>
                  </a:lnTo>
                  <a:cubicBezTo>
                    <a:pt x="50483" y="3570656"/>
                    <a:pt x="0" y="3492475"/>
                    <a:pt x="0" y="3402502"/>
                  </a:cubicBezTo>
                  <a:lnTo>
                    <a:pt x="0" y="235370"/>
                  </a:lnTo>
                  <a:cubicBezTo>
                    <a:pt x="0" y="105379"/>
                    <a:pt x="105379" y="0"/>
                    <a:pt x="235370" y="0"/>
                  </a:cubicBezTo>
                  <a:close/>
                </a:path>
              </a:pathLst>
            </a:custGeom>
            <a:solidFill>
              <a:srgbClr val="1ED0A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1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7F32BA40-C59B-4198-ADB6-843E2ADD7F13}"/>
                </a:ext>
              </a:extLst>
            </p:cNvPr>
            <p:cNvSpPr/>
            <p:nvPr/>
          </p:nvSpPr>
          <p:spPr>
            <a:xfrm>
              <a:off x="9626789" y="1969483"/>
              <a:ext cx="330256" cy="339771"/>
            </a:xfrm>
            <a:custGeom>
              <a:avLst/>
              <a:gdLst/>
              <a:ahLst/>
              <a:cxnLst/>
              <a:rect l="l" t="t" r="r" b="b"/>
              <a:pathLst>
                <a:path w="3888432" h="3984815">
                  <a:moveTo>
                    <a:pt x="3131805" y="2156163"/>
                  </a:moveTo>
                  <a:lnTo>
                    <a:pt x="3132791" y="2156712"/>
                  </a:lnTo>
                  <a:lnTo>
                    <a:pt x="3132791" y="3458037"/>
                  </a:lnTo>
                  <a:lnTo>
                    <a:pt x="2592791" y="3458037"/>
                  </a:lnTo>
                  <a:lnTo>
                    <a:pt x="2592791" y="2392416"/>
                  </a:lnTo>
                  <a:lnTo>
                    <a:pt x="3131805" y="2392416"/>
                  </a:lnTo>
                  <a:close/>
                  <a:moveTo>
                    <a:pt x="1894806" y="1447696"/>
                  </a:moveTo>
                  <a:lnTo>
                    <a:pt x="2434806" y="1447696"/>
                  </a:lnTo>
                  <a:lnTo>
                    <a:pt x="2434806" y="3067696"/>
                  </a:lnTo>
                  <a:lnTo>
                    <a:pt x="2425859" y="3067696"/>
                  </a:lnTo>
                  <a:lnTo>
                    <a:pt x="2425859" y="3458037"/>
                  </a:lnTo>
                  <a:lnTo>
                    <a:pt x="1885859" y="3458037"/>
                  </a:lnTo>
                  <a:lnTo>
                    <a:pt x="1885859" y="1462222"/>
                  </a:lnTo>
                  <a:lnTo>
                    <a:pt x="1894806" y="1467205"/>
                  </a:lnTo>
                  <a:close/>
                  <a:moveTo>
                    <a:pt x="1178927" y="1068489"/>
                  </a:moveTo>
                  <a:lnTo>
                    <a:pt x="1179306" y="1068700"/>
                  </a:lnTo>
                  <a:lnTo>
                    <a:pt x="1179306" y="1992407"/>
                  </a:lnTo>
                  <a:lnTo>
                    <a:pt x="1718927" y="1992407"/>
                  </a:lnTo>
                  <a:lnTo>
                    <a:pt x="1718927" y="3458037"/>
                  </a:lnTo>
                  <a:lnTo>
                    <a:pt x="1178927" y="3458037"/>
                  </a:lnTo>
                  <a:close/>
                  <a:moveTo>
                    <a:pt x="471995" y="674757"/>
                  </a:moveTo>
                  <a:lnTo>
                    <a:pt x="482407" y="680556"/>
                  </a:lnTo>
                  <a:lnTo>
                    <a:pt x="1022307" y="680556"/>
                  </a:lnTo>
                  <a:lnTo>
                    <a:pt x="1022307" y="2085638"/>
                  </a:lnTo>
                  <a:lnTo>
                    <a:pt x="1011995" y="2085638"/>
                  </a:lnTo>
                  <a:lnTo>
                    <a:pt x="1011995" y="3458037"/>
                  </a:lnTo>
                  <a:lnTo>
                    <a:pt x="471995" y="3458037"/>
                  </a:lnTo>
                  <a:close/>
                  <a:moveTo>
                    <a:pt x="3301860" y="259154"/>
                  </a:moveTo>
                  <a:lnTo>
                    <a:pt x="3841860" y="259154"/>
                  </a:lnTo>
                  <a:lnTo>
                    <a:pt x="3841860" y="2548347"/>
                  </a:lnTo>
                  <a:lnTo>
                    <a:pt x="3835956" y="2548347"/>
                  </a:lnTo>
                  <a:lnTo>
                    <a:pt x="3839723" y="2550445"/>
                  </a:lnTo>
                  <a:lnTo>
                    <a:pt x="3839723" y="3458037"/>
                  </a:lnTo>
                  <a:lnTo>
                    <a:pt x="3299723" y="3458037"/>
                  </a:lnTo>
                  <a:lnTo>
                    <a:pt x="3299723" y="2249687"/>
                  </a:lnTo>
                  <a:lnTo>
                    <a:pt x="3301860" y="2250877"/>
                  </a:lnTo>
                  <a:close/>
                  <a:moveTo>
                    <a:pt x="0" y="0"/>
                  </a:moveTo>
                  <a:lnTo>
                    <a:pt x="360000" y="0"/>
                  </a:lnTo>
                  <a:lnTo>
                    <a:pt x="360000" y="3624815"/>
                  </a:lnTo>
                  <a:lnTo>
                    <a:pt x="3888432" y="3624815"/>
                  </a:lnTo>
                  <a:lnTo>
                    <a:pt x="3888432" y="3984815"/>
                  </a:lnTo>
                  <a:lnTo>
                    <a:pt x="0" y="3984815"/>
                  </a:lnTo>
                  <a:lnTo>
                    <a:pt x="0" y="3888432"/>
                  </a:lnTo>
                  <a:lnTo>
                    <a:pt x="0" y="3624815"/>
                  </a:lnTo>
                  <a:close/>
                </a:path>
              </a:pathLst>
            </a:custGeom>
            <a:solidFill>
              <a:srgbClr val="59595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1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6" name="Rounded Rectangle 4">
              <a:extLst>
                <a:ext uri="{FF2B5EF4-FFF2-40B4-BE49-F238E27FC236}">
                  <a16:creationId xmlns:a16="http://schemas.microsoft.com/office/drawing/2014/main" xmlns="" id="{89F60997-356E-4BB1-AB81-85B0B1956D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65219" y="4863883"/>
              <a:ext cx="331843" cy="234982"/>
            </a:xfrm>
            <a:custGeom>
              <a:avLst/>
              <a:gdLst/>
              <a:ahLst/>
              <a:cxnLst/>
              <a:rect l="l" t="t" r="r" b="b"/>
              <a:pathLst>
                <a:path w="3960000" h="2808000">
                  <a:moveTo>
                    <a:pt x="2137982" y="2165237"/>
                  </a:moveTo>
                  <a:lnTo>
                    <a:pt x="2111402" y="2204211"/>
                  </a:lnTo>
                  <a:lnTo>
                    <a:pt x="2137982" y="2204211"/>
                  </a:lnTo>
                  <a:close/>
                  <a:moveTo>
                    <a:pt x="2635730" y="2101964"/>
                  </a:moveTo>
                  <a:cubicBezTo>
                    <a:pt x="2615812" y="2101964"/>
                    <a:pt x="2599666" y="2142287"/>
                    <a:pt x="2599666" y="2192028"/>
                  </a:cubicBezTo>
                  <a:cubicBezTo>
                    <a:pt x="2599666" y="2241769"/>
                    <a:pt x="2615812" y="2282092"/>
                    <a:pt x="2635730" y="2282092"/>
                  </a:cubicBezTo>
                  <a:cubicBezTo>
                    <a:pt x="2655648" y="2282092"/>
                    <a:pt x="2671794" y="2241769"/>
                    <a:pt x="2671794" y="2192028"/>
                  </a:cubicBezTo>
                  <a:cubicBezTo>
                    <a:pt x="2671794" y="2142287"/>
                    <a:pt x="2655648" y="2101964"/>
                    <a:pt x="2635730" y="2101964"/>
                  </a:cubicBezTo>
                  <a:close/>
                  <a:moveTo>
                    <a:pt x="1280012" y="2101964"/>
                  </a:moveTo>
                  <a:cubicBezTo>
                    <a:pt x="1260094" y="2101964"/>
                    <a:pt x="1243948" y="2142287"/>
                    <a:pt x="1243948" y="2192028"/>
                  </a:cubicBezTo>
                  <a:cubicBezTo>
                    <a:pt x="1243948" y="2241769"/>
                    <a:pt x="1260094" y="2282092"/>
                    <a:pt x="1280012" y="2282092"/>
                  </a:cubicBezTo>
                  <a:cubicBezTo>
                    <a:pt x="1299930" y="2282092"/>
                    <a:pt x="1316076" y="2241769"/>
                    <a:pt x="1316076" y="2192028"/>
                  </a:cubicBezTo>
                  <a:cubicBezTo>
                    <a:pt x="1316076" y="2142287"/>
                    <a:pt x="1299930" y="2101964"/>
                    <a:pt x="1280012" y="2101964"/>
                  </a:cubicBezTo>
                  <a:close/>
                  <a:moveTo>
                    <a:pt x="2138296" y="2025749"/>
                  </a:moveTo>
                  <a:lnTo>
                    <a:pt x="2139137" y="2026323"/>
                  </a:lnTo>
                  <a:lnTo>
                    <a:pt x="2216315" y="2026323"/>
                  </a:lnTo>
                  <a:lnTo>
                    <a:pt x="2216315" y="2204211"/>
                  </a:lnTo>
                  <a:lnTo>
                    <a:pt x="2256063" y="2204211"/>
                  </a:lnTo>
                  <a:lnTo>
                    <a:pt x="2256063" y="2282544"/>
                  </a:lnTo>
                  <a:lnTo>
                    <a:pt x="2216315" y="2282544"/>
                  </a:lnTo>
                  <a:lnTo>
                    <a:pt x="2216315" y="2357732"/>
                  </a:lnTo>
                  <a:lnTo>
                    <a:pt x="2137982" y="2357732"/>
                  </a:lnTo>
                  <a:lnTo>
                    <a:pt x="2137982" y="2282544"/>
                  </a:lnTo>
                  <a:lnTo>
                    <a:pt x="2015039" y="2282544"/>
                  </a:lnTo>
                  <a:lnTo>
                    <a:pt x="2015039" y="2208059"/>
                  </a:lnTo>
                  <a:lnTo>
                    <a:pt x="2014304" y="2207558"/>
                  </a:lnTo>
                  <a:lnTo>
                    <a:pt x="2015039" y="2206481"/>
                  </a:lnTo>
                  <a:lnTo>
                    <a:pt x="2015039" y="2204211"/>
                  </a:lnTo>
                  <a:lnTo>
                    <a:pt x="2016587" y="2204211"/>
                  </a:lnTo>
                  <a:close/>
                  <a:moveTo>
                    <a:pt x="1855876" y="2017651"/>
                  </a:moveTo>
                  <a:cubicBezTo>
                    <a:pt x="1914135" y="2017257"/>
                    <a:pt x="1961791" y="2063958"/>
                    <a:pt x="1962577" y="2122214"/>
                  </a:cubicBezTo>
                  <a:cubicBezTo>
                    <a:pt x="1962954" y="2150145"/>
                    <a:pt x="1952489" y="2175712"/>
                    <a:pt x="1934995" y="2194820"/>
                  </a:cubicBezTo>
                  <a:cubicBezTo>
                    <a:pt x="1952694" y="2214184"/>
                    <a:pt x="1963194" y="2240138"/>
                    <a:pt x="1962560" y="2268406"/>
                  </a:cubicBezTo>
                  <a:cubicBezTo>
                    <a:pt x="1961260" y="2326468"/>
                    <a:pt x="1913477" y="2372672"/>
                    <a:pt x="1855404" y="2372021"/>
                  </a:cubicBezTo>
                  <a:cubicBezTo>
                    <a:pt x="1797331" y="2371371"/>
                    <a:pt x="1750595" y="2324109"/>
                    <a:pt x="1750595" y="2266032"/>
                  </a:cubicBezTo>
                  <a:lnTo>
                    <a:pt x="1826499" y="2266032"/>
                  </a:lnTo>
                  <a:cubicBezTo>
                    <a:pt x="1826499" y="2282520"/>
                    <a:pt x="1839767" y="2295938"/>
                    <a:pt x="1856254" y="2296122"/>
                  </a:cubicBezTo>
                  <a:cubicBezTo>
                    <a:pt x="1872741" y="2296307"/>
                    <a:pt x="1886306" y="2283190"/>
                    <a:pt x="1886676" y="2266706"/>
                  </a:cubicBezTo>
                  <a:cubicBezTo>
                    <a:pt x="1887039" y="2250493"/>
                    <a:pt x="1874503" y="2236962"/>
                    <a:pt x="1858407" y="2236065"/>
                  </a:cubicBezTo>
                  <a:lnTo>
                    <a:pt x="1814193" y="2236065"/>
                  </a:lnTo>
                  <a:lnTo>
                    <a:pt x="1814193" y="2152552"/>
                  </a:lnTo>
                  <a:lnTo>
                    <a:pt x="1857384" y="2152552"/>
                  </a:lnTo>
                  <a:cubicBezTo>
                    <a:pt x="1873190" y="2152141"/>
                    <a:pt x="1885741" y="2139089"/>
                    <a:pt x="1885527" y="2123254"/>
                  </a:cubicBezTo>
                  <a:cubicBezTo>
                    <a:pt x="1885313" y="2107349"/>
                    <a:pt x="1872302" y="2094598"/>
                    <a:pt x="1856396" y="2094706"/>
                  </a:cubicBezTo>
                  <a:cubicBezTo>
                    <a:pt x="1840490" y="2094813"/>
                    <a:pt x="1827652" y="2107738"/>
                    <a:pt x="1827652" y="2123644"/>
                  </a:cubicBezTo>
                  <a:lnTo>
                    <a:pt x="1750595" y="2123644"/>
                  </a:lnTo>
                  <a:cubicBezTo>
                    <a:pt x="1750595" y="2065383"/>
                    <a:pt x="1797616" y="2018044"/>
                    <a:pt x="1855876" y="2017651"/>
                  </a:cubicBezTo>
                  <a:close/>
                  <a:moveTo>
                    <a:pt x="2930344" y="2012028"/>
                  </a:moveTo>
                  <a:cubicBezTo>
                    <a:pt x="2996416" y="2014229"/>
                    <a:pt x="3045968" y="2074602"/>
                    <a:pt x="3038901" y="2136479"/>
                  </a:cubicBezTo>
                  <a:cubicBezTo>
                    <a:pt x="3029916" y="2202312"/>
                    <a:pt x="2982346" y="2231435"/>
                    <a:pt x="2939412" y="2275597"/>
                  </a:cubicBezTo>
                  <a:lnTo>
                    <a:pt x="3031192" y="2275597"/>
                  </a:lnTo>
                  <a:lnTo>
                    <a:pt x="3031192" y="2357732"/>
                  </a:lnTo>
                  <a:lnTo>
                    <a:pt x="2819358" y="2357732"/>
                  </a:lnTo>
                  <a:cubicBezTo>
                    <a:pt x="2819409" y="2335416"/>
                    <a:pt x="2820521" y="2314113"/>
                    <a:pt x="2820571" y="2291797"/>
                  </a:cubicBezTo>
                  <a:cubicBezTo>
                    <a:pt x="2870625" y="2240158"/>
                    <a:pt x="2905662" y="2213324"/>
                    <a:pt x="2965770" y="2143601"/>
                  </a:cubicBezTo>
                  <a:cubicBezTo>
                    <a:pt x="2980233" y="2116927"/>
                    <a:pt x="2957264" y="2092452"/>
                    <a:pt x="2931831" y="2093607"/>
                  </a:cubicBezTo>
                  <a:cubicBezTo>
                    <a:pt x="2910102" y="2094595"/>
                    <a:pt x="2891536" y="2110969"/>
                    <a:pt x="2889885" y="2139461"/>
                  </a:cubicBezTo>
                  <a:lnTo>
                    <a:pt x="2818945" y="2139461"/>
                  </a:lnTo>
                  <a:cubicBezTo>
                    <a:pt x="2821421" y="2064364"/>
                    <a:pt x="2869776" y="2012037"/>
                    <a:pt x="2930344" y="2012028"/>
                  </a:cubicBezTo>
                  <a:close/>
                  <a:moveTo>
                    <a:pt x="2635730" y="2012028"/>
                  </a:moveTo>
                  <a:cubicBezTo>
                    <a:pt x="2705318" y="2012028"/>
                    <a:pt x="2761730" y="2092617"/>
                    <a:pt x="2761730" y="2192028"/>
                  </a:cubicBezTo>
                  <a:cubicBezTo>
                    <a:pt x="2761730" y="2291439"/>
                    <a:pt x="2705318" y="2372028"/>
                    <a:pt x="2635730" y="2372028"/>
                  </a:cubicBezTo>
                  <a:cubicBezTo>
                    <a:pt x="2566142" y="2372028"/>
                    <a:pt x="2509730" y="2291439"/>
                    <a:pt x="2509730" y="2192028"/>
                  </a:cubicBezTo>
                  <a:cubicBezTo>
                    <a:pt x="2509730" y="2092617"/>
                    <a:pt x="2566142" y="2012028"/>
                    <a:pt x="2635730" y="2012028"/>
                  </a:cubicBezTo>
                  <a:close/>
                  <a:moveTo>
                    <a:pt x="2436237" y="2012028"/>
                  </a:moveTo>
                  <a:lnTo>
                    <a:pt x="2436206" y="2012510"/>
                  </a:lnTo>
                  <a:lnTo>
                    <a:pt x="2452515" y="2012510"/>
                  </a:lnTo>
                  <a:lnTo>
                    <a:pt x="2452515" y="2372028"/>
                  </a:lnTo>
                  <a:lnTo>
                    <a:pt x="2364870" y="2372028"/>
                  </a:lnTo>
                  <a:lnTo>
                    <a:pt x="2364870" y="2101874"/>
                  </a:lnTo>
                  <a:cubicBezTo>
                    <a:pt x="2347394" y="2108434"/>
                    <a:pt x="2328091" y="2111607"/>
                    <a:pt x="2308515" y="2111039"/>
                  </a:cubicBezTo>
                  <a:lnTo>
                    <a:pt x="2311564" y="2043892"/>
                  </a:lnTo>
                  <a:cubicBezTo>
                    <a:pt x="2321741" y="2044066"/>
                    <a:pt x="2331771" y="2042373"/>
                    <a:pt x="2340372" y="2039030"/>
                  </a:cubicBezTo>
                  <a:cubicBezTo>
                    <a:pt x="2355279" y="2033236"/>
                    <a:pt x="2364268" y="2023137"/>
                    <a:pt x="2364156" y="2012310"/>
                  </a:cubicBezTo>
                  <a:cubicBezTo>
                    <a:pt x="2388183" y="2012216"/>
                    <a:pt x="2412210" y="2012122"/>
                    <a:pt x="2436237" y="2012028"/>
                  </a:cubicBezTo>
                  <a:close/>
                  <a:moveTo>
                    <a:pt x="1574625" y="2012028"/>
                  </a:moveTo>
                  <a:cubicBezTo>
                    <a:pt x="1640698" y="2014229"/>
                    <a:pt x="1690250" y="2074602"/>
                    <a:pt x="1683183" y="2136479"/>
                  </a:cubicBezTo>
                  <a:cubicBezTo>
                    <a:pt x="1674198" y="2202312"/>
                    <a:pt x="1626628" y="2231435"/>
                    <a:pt x="1583694" y="2275597"/>
                  </a:cubicBezTo>
                  <a:lnTo>
                    <a:pt x="1675474" y="2275597"/>
                  </a:lnTo>
                  <a:lnTo>
                    <a:pt x="1675474" y="2357732"/>
                  </a:lnTo>
                  <a:lnTo>
                    <a:pt x="1463640" y="2357732"/>
                  </a:lnTo>
                  <a:cubicBezTo>
                    <a:pt x="1463691" y="2335416"/>
                    <a:pt x="1464802" y="2314113"/>
                    <a:pt x="1464853" y="2291797"/>
                  </a:cubicBezTo>
                  <a:cubicBezTo>
                    <a:pt x="1514907" y="2240158"/>
                    <a:pt x="1549943" y="2213324"/>
                    <a:pt x="1610052" y="2143601"/>
                  </a:cubicBezTo>
                  <a:cubicBezTo>
                    <a:pt x="1624515" y="2116927"/>
                    <a:pt x="1601546" y="2092452"/>
                    <a:pt x="1576112" y="2093607"/>
                  </a:cubicBezTo>
                  <a:cubicBezTo>
                    <a:pt x="1554383" y="2094595"/>
                    <a:pt x="1535817" y="2110969"/>
                    <a:pt x="1534167" y="2139461"/>
                  </a:cubicBezTo>
                  <a:lnTo>
                    <a:pt x="1463227" y="2139461"/>
                  </a:lnTo>
                  <a:cubicBezTo>
                    <a:pt x="1465703" y="2064364"/>
                    <a:pt x="1514058" y="2012037"/>
                    <a:pt x="1574625" y="2012028"/>
                  </a:cubicBezTo>
                  <a:close/>
                  <a:moveTo>
                    <a:pt x="1280012" y="2012028"/>
                  </a:moveTo>
                  <a:cubicBezTo>
                    <a:pt x="1349600" y="2012028"/>
                    <a:pt x="1406012" y="2092617"/>
                    <a:pt x="1406012" y="2192028"/>
                  </a:cubicBezTo>
                  <a:cubicBezTo>
                    <a:pt x="1406012" y="2291439"/>
                    <a:pt x="1349600" y="2372028"/>
                    <a:pt x="1280012" y="2372028"/>
                  </a:cubicBezTo>
                  <a:cubicBezTo>
                    <a:pt x="1210424" y="2372028"/>
                    <a:pt x="1154012" y="2291439"/>
                    <a:pt x="1154012" y="2192028"/>
                  </a:cubicBezTo>
                  <a:cubicBezTo>
                    <a:pt x="1154012" y="2092617"/>
                    <a:pt x="1210424" y="2012028"/>
                    <a:pt x="1280012" y="2012028"/>
                  </a:cubicBezTo>
                  <a:close/>
                  <a:moveTo>
                    <a:pt x="1080519" y="2012028"/>
                  </a:moveTo>
                  <a:lnTo>
                    <a:pt x="1080488" y="2012510"/>
                  </a:lnTo>
                  <a:lnTo>
                    <a:pt x="1096797" y="2012510"/>
                  </a:lnTo>
                  <a:lnTo>
                    <a:pt x="1096797" y="2372028"/>
                  </a:lnTo>
                  <a:lnTo>
                    <a:pt x="1009152" y="2372028"/>
                  </a:lnTo>
                  <a:lnTo>
                    <a:pt x="1009152" y="2101874"/>
                  </a:lnTo>
                  <a:cubicBezTo>
                    <a:pt x="991676" y="2108434"/>
                    <a:pt x="972373" y="2111607"/>
                    <a:pt x="952797" y="2111039"/>
                  </a:cubicBezTo>
                  <a:lnTo>
                    <a:pt x="955846" y="2043892"/>
                  </a:lnTo>
                  <a:cubicBezTo>
                    <a:pt x="966023" y="2044066"/>
                    <a:pt x="976053" y="2042373"/>
                    <a:pt x="984654" y="2039030"/>
                  </a:cubicBezTo>
                  <a:cubicBezTo>
                    <a:pt x="999561" y="2033236"/>
                    <a:pt x="1008550" y="2023137"/>
                    <a:pt x="1008438" y="2012310"/>
                  </a:cubicBezTo>
                  <a:cubicBezTo>
                    <a:pt x="1032465" y="2012216"/>
                    <a:pt x="1056492" y="2012122"/>
                    <a:pt x="1080519" y="2012028"/>
                  </a:cubicBezTo>
                  <a:close/>
                  <a:moveTo>
                    <a:pt x="3373743" y="362438"/>
                  </a:moveTo>
                  <a:lnTo>
                    <a:pt x="3553743" y="362438"/>
                  </a:lnTo>
                  <a:lnTo>
                    <a:pt x="3553743" y="2414438"/>
                  </a:lnTo>
                  <a:lnTo>
                    <a:pt x="3373743" y="2414438"/>
                  </a:lnTo>
                  <a:close/>
                  <a:moveTo>
                    <a:pt x="3129580" y="362438"/>
                  </a:moveTo>
                  <a:lnTo>
                    <a:pt x="3273580" y="362438"/>
                  </a:lnTo>
                  <a:lnTo>
                    <a:pt x="3273580" y="2414438"/>
                  </a:lnTo>
                  <a:lnTo>
                    <a:pt x="3129580" y="2414438"/>
                  </a:lnTo>
                  <a:close/>
                  <a:moveTo>
                    <a:pt x="2939411" y="362438"/>
                  </a:moveTo>
                  <a:lnTo>
                    <a:pt x="3029411" y="362438"/>
                  </a:lnTo>
                  <a:lnTo>
                    <a:pt x="3029411" y="1957238"/>
                  </a:lnTo>
                  <a:lnTo>
                    <a:pt x="2939411" y="1957238"/>
                  </a:lnTo>
                  <a:close/>
                  <a:moveTo>
                    <a:pt x="2731242" y="362438"/>
                  </a:moveTo>
                  <a:lnTo>
                    <a:pt x="2839242" y="362438"/>
                  </a:lnTo>
                  <a:lnTo>
                    <a:pt x="2839242" y="1957238"/>
                  </a:lnTo>
                  <a:lnTo>
                    <a:pt x="2731242" y="1957238"/>
                  </a:lnTo>
                  <a:close/>
                  <a:moveTo>
                    <a:pt x="2487073" y="362438"/>
                  </a:moveTo>
                  <a:lnTo>
                    <a:pt x="2631073" y="362438"/>
                  </a:lnTo>
                  <a:lnTo>
                    <a:pt x="2631073" y="1957238"/>
                  </a:lnTo>
                  <a:lnTo>
                    <a:pt x="2487073" y="1957238"/>
                  </a:lnTo>
                  <a:close/>
                  <a:moveTo>
                    <a:pt x="2296904" y="362438"/>
                  </a:moveTo>
                  <a:lnTo>
                    <a:pt x="2386904" y="362438"/>
                  </a:lnTo>
                  <a:lnTo>
                    <a:pt x="2386904" y="1957238"/>
                  </a:lnTo>
                  <a:lnTo>
                    <a:pt x="2296904" y="1957238"/>
                  </a:lnTo>
                  <a:close/>
                  <a:moveTo>
                    <a:pt x="2016735" y="362438"/>
                  </a:moveTo>
                  <a:lnTo>
                    <a:pt x="2196735" y="362438"/>
                  </a:lnTo>
                  <a:lnTo>
                    <a:pt x="2196735" y="1957238"/>
                  </a:lnTo>
                  <a:lnTo>
                    <a:pt x="2016735" y="1957238"/>
                  </a:lnTo>
                  <a:close/>
                  <a:moveTo>
                    <a:pt x="1826566" y="362438"/>
                  </a:moveTo>
                  <a:lnTo>
                    <a:pt x="1916566" y="362438"/>
                  </a:lnTo>
                  <a:lnTo>
                    <a:pt x="1916566" y="1957238"/>
                  </a:lnTo>
                  <a:lnTo>
                    <a:pt x="1826566" y="1957238"/>
                  </a:lnTo>
                  <a:close/>
                  <a:moveTo>
                    <a:pt x="1582397" y="362438"/>
                  </a:moveTo>
                  <a:lnTo>
                    <a:pt x="1726397" y="362438"/>
                  </a:lnTo>
                  <a:lnTo>
                    <a:pt x="1726397" y="1957238"/>
                  </a:lnTo>
                  <a:lnTo>
                    <a:pt x="1582397" y="1957238"/>
                  </a:lnTo>
                  <a:close/>
                  <a:moveTo>
                    <a:pt x="1302228" y="362438"/>
                  </a:moveTo>
                  <a:lnTo>
                    <a:pt x="1482228" y="362438"/>
                  </a:lnTo>
                  <a:lnTo>
                    <a:pt x="1482228" y="1957238"/>
                  </a:lnTo>
                  <a:lnTo>
                    <a:pt x="1302228" y="1957238"/>
                  </a:lnTo>
                  <a:close/>
                  <a:moveTo>
                    <a:pt x="1094059" y="362438"/>
                  </a:moveTo>
                  <a:lnTo>
                    <a:pt x="1202059" y="362438"/>
                  </a:lnTo>
                  <a:lnTo>
                    <a:pt x="1202059" y="1957238"/>
                  </a:lnTo>
                  <a:lnTo>
                    <a:pt x="1094059" y="1957238"/>
                  </a:lnTo>
                  <a:close/>
                  <a:moveTo>
                    <a:pt x="903890" y="362438"/>
                  </a:moveTo>
                  <a:lnTo>
                    <a:pt x="993890" y="362438"/>
                  </a:lnTo>
                  <a:lnTo>
                    <a:pt x="993890" y="1957238"/>
                  </a:lnTo>
                  <a:lnTo>
                    <a:pt x="903890" y="1957238"/>
                  </a:lnTo>
                  <a:close/>
                  <a:moveTo>
                    <a:pt x="623721" y="362438"/>
                  </a:moveTo>
                  <a:lnTo>
                    <a:pt x="803721" y="362438"/>
                  </a:lnTo>
                  <a:lnTo>
                    <a:pt x="803721" y="2414438"/>
                  </a:lnTo>
                  <a:lnTo>
                    <a:pt x="623721" y="2414438"/>
                  </a:lnTo>
                  <a:close/>
                  <a:moveTo>
                    <a:pt x="433552" y="362438"/>
                  </a:moveTo>
                  <a:lnTo>
                    <a:pt x="523552" y="362438"/>
                  </a:lnTo>
                  <a:lnTo>
                    <a:pt x="523552" y="2414438"/>
                  </a:lnTo>
                  <a:lnTo>
                    <a:pt x="433552" y="2414438"/>
                  </a:lnTo>
                  <a:close/>
                  <a:moveTo>
                    <a:pt x="303674" y="216000"/>
                  </a:moveTo>
                  <a:cubicBezTo>
                    <a:pt x="255253" y="216000"/>
                    <a:pt x="216000" y="255253"/>
                    <a:pt x="216000" y="303674"/>
                  </a:cubicBezTo>
                  <a:lnTo>
                    <a:pt x="216000" y="2504326"/>
                  </a:lnTo>
                  <a:cubicBezTo>
                    <a:pt x="216000" y="2552747"/>
                    <a:pt x="255253" y="2592000"/>
                    <a:pt x="303674" y="2592000"/>
                  </a:cubicBezTo>
                  <a:lnTo>
                    <a:pt x="3656326" y="2592000"/>
                  </a:lnTo>
                  <a:cubicBezTo>
                    <a:pt x="3704747" y="2592000"/>
                    <a:pt x="3744000" y="2552747"/>
                    <a:pt x="3744000" y="2504326"/>
                  </a:cubicBezTo>
                  <a:lnTo>
                    <a:pt x="3744000" y="303674"/>
                  </a:lnTo>
                  <a:cubicBezTo>
                    <a:pt x="3744000" y="255253"/>
                    <a:pt x="3704747" y="216000"/>
                    <a:pt x="3656326" y="216000"/>
                  </a:cubicBezTo>
                  <a:close/>
                  <a:moveTo>
                    <a:pt x="149021" y="0"/>
                  </a:moveTo>
                  <a:lnTo>
                    <a:pt x="3810979" y="0"/>
                  </a:lnTo>
                  <a:cubicBezTo>
                    <a:pt x="3893281" y="0"/>
                    <a:pt x="3960000" y="66719"/>
                    <a:pt x="3960000" y="149021"/>
                  </a:cubicBezTo>
                  <a:lnTo>
                    <a:pt x="3960000" y="2658979"/>
                  </a:lnTo>
                  <a:cubicBezTo>
                    <a:pt x="3960000" y="2741281"/>
                    <a:pt x="3893281" y="2808000"/>
                    <a:pt x="3810979" y="2808000"/>
                  </a:cubicBezTo>
                  <a:lnTo>
                    <a:pt x="149021" y="2808000"/>
                  </a:lnTo>
                  <a:cubicBezTo>
                    <a:pt x="66719" y="2808000"/>
                    <a:pt x="0" y="2741281"/>
                    <a:pt x="0" y="2658979"/>
                  </a:cubicBezTo>
                  <a:lnTo>
                    <a:pt x="0" y="149021"/>
                  </a:lnTo>
                  <a:cubicBezTo>
                    <a:pt x="0" y="66719"/>
                    <a:pt x="66719" y="0"/>
                    <a:pt x="149021" y="0"/>
                  </a:cubicBezTo>
                  <a:close/>
                </a:path>
              </a:pathLst>
            </a:custGeom>
            <a:solidFill>
              <a:srgbClr val="59595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1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7" name="Rectangle 5">
              <a:extLst>
                <a:ext uri="{FF2B5EF4-FFF2-40B4-BE49-F238E27FC236}">
                  <a16:creationId xmlns:a16="http://schemas.microsoft.com/office/drawing/2014/main" xmlns="" id="{4AB1B9CA-7230-4C1F-AEA0-9F20143057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18321" y="4673358"/>
              <a:ext cx="331843" cy="331833"/>
            </a:xfrm>
            <a:custGeom>
              <a:avLst/>
              <a:gdLst/>
              <a:ahLst/>
              <a:cxnLst/>
              <a:rect l="l" t="t" r="r" b="b"/>
              <a:pathLst>
                <a:path w="3971162" h="3968213">
                  <a:moveTo>
                    <a:pt x="808855" y="2815607"/>
                  </a:moveTo>
                  <a:lnTo>
                    <a:pt x="1168895" y="2815607"/>
                  </a:lnTo>
                  <a:lnTo>
                    <a:pt x="1168895" y="3175607"/>
                  </a:lnTo>
                  <a:lnTo>
                    <a:pt x="808855" y="3175607"/>
                  </a:lnTo>
                  <a:close/>
                  <a:moveTo>
                    <a:pt x="697665" y="2704397"/>
                  </a:moveTo>
                  <a:lnTo>
                    <a:pt x="697665" y="3286817"/>
                  </a:lnTo>
                  <a:lnTo>
                    <a:pt x="1280085" y="3286817"/>
                  </a:lnTo>
                  <a:lnTo>
                    <a:pt x="1280085" y="2704397"/>
                  </a:lnTo>
                  <a:close/>
                  <a:moveTo>
                    <a:pt x="537750" y="2544482"/>
                  </a:moveTo>
                  <a:lnTo>
                    <a:pt x="1440000" y="2544482"/>
                  </a:lnTo>
                  <a:lnTo>
                    <a:pt x="1440000" y="3446732"/>
                  </a:lnTo>
                  <a:lnTo>
                    <a:pt x="537750" y="3446732"/>
                  </a:lnTo>
                  <a:close/>
                  <a:moveTo>
                    <a:pt x="0" y="2528213"/>
                  </a:moveTo>
                  <a:lnTo>
                    <a:pt x="360000" y="2528213"/>
                  </a:lnTo>
                  <a:lnTo>
                    <a:pt x="360000" y="3608213"/>
                  </a:lnTo>
                  <a:lnTo>
                    <a:pt x="1440000" y="3608213"/>
                  </a:lnTo>
                  <a:lnTo>
                    <a:pt x="1440000" y="3968213"/>
                  </a:lnTo>
                  <a:lnTo>
                    <a:pt x="360000" y="3968213"/>
                  </a:lnTo>
                  <a:lnTo>
                    <a:pt x="0" y="3968213"/>
                  </a:lnTo>
                  <a:lnTo>
                    <a:pt x="0" y="3608213"/>
                  </a:lnTo>
                  <a:close/>
                  <a:moveTo>
                    <a:pt x="3605829" y="2524046"/>
                  </a:moveTo>
                  <a:lnTo>
                    <a:pt x="3965829" y="2524046"/>
                  </a:lnTo>
                  <a:lnTo>
                    <a:pt x="3965829" y="3604046"/>
                  </a:lnTo>
                  <a:lnTo>
                    <a:pt x="3965829" y="3964046"/>
                  </a:lnTo>
                  <a:lnTo>
                    <a:pt x="3605829" y="3964046"/>
                  </a:lnTo>
                  <a:lnTo>
                    <a:pt x="2525829" y="3964046"/>
                  </a:lnTo>
                  <a:lnTo>
                    <a:pt x="2525829" y="3604046"/>
                  </a:lnTo>
                  <a:lnTo>
                    <a:pt x="3605829" y="3604046"/>
                  </a:lnTo>
                  <a:close/>
                  <a:moveTo>
                    <a:pt x="1542677" y="2468095"/>
                  </a:moveTo>
                  <a:lnTo>
                    <a:pt x="1758701" y="2468095"/>
                  </a:lnTo>
                  <a:lnTo>
                    <a:pt x="1758701" y="2835684"/>
                  </a:lnTo>
                  <a:lnTo>
                    <a:pt x="1542677" y="2835684"/>
                  </a:lnTo>
                  <a:close/>
                  <a:moveTo>
                    <a:pt x="3174101" y="2437460"/>
                  </a:moveTo>
                  <a:lnTo>
                    <a:pt x="3390125" y="2437460"/>
                  </a:lnTo>
                  <a:lnTo>
                    <a:pt x="3390125" y="2663201"/>
                  </a:lnTo>
                  <a:lnTo>
                    <a:pt x="3174101" y="2663201"/>
                  </a:lnTo>
                  <a:close/>
                  <a:moveTo>
                    <a:pt x="2809842" y="2295613"/>
                  </a:moveTo>
                  <a:lnTo>
                    <a:pt x="3025866" y="2295613"/>
                  </a:lnTo>
                  <a:lnTo>
                    <a:pt x="3025866" y="2663202"/>
                  </a:lnTo>
                  <a:lnTo>
                    <a:pt x="3389097" y="2663202"/>
                  </a:lnTo>
                  <a:lnTo>
                    <a:pt x="3389097" y="2873898"/>
                  </a:lnTo>
                  <a:lnTo>
                    <a:pt x="3389097" y="2873898"/>
                  </a:lnTo>
                  <a:lnTo>
                    <a:pt x="3389097" y="3446732"/>
                  </a:lnTo>
                  <a:lnTo>
                    <a:pt x="3173073" y="3446732"/>
                  </a:lnTo>
                  <a:lnTo>
                    <a:pt x="3173073" y="2879226"/>
                  </a:lnTo>
                  <a:lnTo>
                    <a:pt x="3021508" y="2879226"/>
                  </a:lnTo>
                  <a:lnTo>
                    <a:pt x="3021508" y="2663202"/>
                  </a:lnTo>
                  <a:lnTo>
                    <a:pt x="2809842" y="2663202"/>
                  </a:lnTo>
                  <a:close/>
                  <a:moveTo>
                    <a:pt x="2093780" y="2089306"/>
                  </a:moveTo>
                  <a:lnTo>
                    <a:pt x="2309804" y="2089306"/>
                  </a:lnTo>
                  <a:lnTo>
                    <a:pt x="2309804" y="2315047"/>
                  </a:lnTo>
                  <a:lnTo>
                    <a:pt x="2093780" y="2315047"/>
                  </a:lnTo>
                  <a:close/>
                  <a:moveTo>
                    <a:pt x="2656492" y="1853849"/>
                  </a:moveTo>
                  <a:lnTo>
                    <a:pt x="2872516" y="1853849"/>
                  </a:lnTo>
                  <a:lnTo>
                    <a:pt x="2872516" y="2038657"/>
                  </a:lnTo>
                  <a:lnTo>
                    <a:pt x="2989835" y="2038657"/>
                  </a:lnTo>
                  <a:lnTo>
                    <a:pt x="2989835" y="1887092"/>
                  </a:lnTo>
                  <a:lnTo>
                    <a:pt x="3205859" y="1887092"/>
                  </a:lnTo>
                  <a:lnTo>
                    <a:pt x="3205859" y="2028940"/>
                  </a:lnTo>
                  <a:lnTo>
                    <a:pt x="3390125" y="2028940"/>
                  </a:lnTo>
                  <a:lnTo>
                    <a:pt x="3390125" y="2254681"/>
                  </a:lnTo>
                  <a:lnTo>
                    <a:pt x="3205859" y="2254681"/>
                  </a:lnTo>
                  <a:lnTo>
                    <a:pt x="3174101" y="2254681"/>
                  </a:lnTo>
                  <a:lnTo>
                    <a:pt x="3005149" y="2254681"/>
                  </a:lnTo>
                  <a:lnTo>
                    <a:pt x="2989835" y="2254681"/>
                  </a:lnTo>
                  <a:lnTo>
                    <a:pt x="2688721" y="2254681"/>
                  </a:lnTo>
                  <a:lnTo>
                    <a:pt x="2688721" y="2447179"/>
                  </a:lnTo>
                  <a:lnTo>
                    <a:pt x="2488606" y="2447179"/>
                  </a:lnTo>
                  <a:lnTo>
                    <a:pt x="2488606" y="2663841"/>
                  </a:lnTo>
                  <a:lnTo>
                    <a:pt x="2486018" y="2663841"/>
                  </a:lnTo>
                  <a:lnTo>
                    <a:pt x="2486018" y="2846997"/>
                  </a:lnTo>
                  <a:lnTo>
                    <a:pt x="2840287" y="2846997"/>
                  </a:lnTo>
                  <a:lnTo>
                    <a:pt x="2840287" y="3046907"/>
                  </a:lnTo>
                  <a:lnTo>
                    <a:pt x="3045880" y="3046907"/>
                  </a:lnTo>
                  <a:lnTo>
                    <a:pt x="3045880" y="3272648"/>
                  </a:lnTo>
                  <a:lnTo>
                    <a:pt x="2829856" y="3272648"/>
                  </a:lnTo>
                  <a:lnTo>
                    <a:pt x="2829856" y="3063021"/>
                  </a:lnTo>
                  <a:lnTo>
                    <a:pt x="2472698" y="3063021"/>
                  </a:lnTo>
                  <a:lnTo>
                    <a:pt x="2472698" y="2847499"/>
                  </a:lnTo>
                  <a:lnTo>
                    <a:pt x="2093780" y="2847499"/>
                  </a:lnTo>
                  <a:lnTo>
                    <a:pt x="2088510" y="2847499"/>
                  </a:lnTo>
                  <a:lnTo>
                    <a:pt x="1910267" y="2847499"/>
                  </a:lnTo>
                  <a:lnTo>
                    <a:pt x="1910267" y="3028023"/>
                  </a:lnTo>
                  <a:lnTo>
                    <a:pt x="2277575" y="3028023"/>
                  </a:lnTo>
                  <a:lnTo>
                    <a:pt x="2277575" y="3241488"/>
                  </a:lnTo>
                  <a:lnTo>
                    <a:pt x="2829855" y="3241488"/>
                  </a:lnTo>
                  <a:lnTo>
                    <a:pt x="2829855" y="3457512"/>
                  </a:lnTo>
                  <a:lnTo>
                    <a:pt x="2269993" y="3457512"/>
                  </a:lnTo>
                  <a:lnTo>
                    <a:pt x="2269993" y="3244047"/>
                  </a:lnTo>
                  <a:lnTo>
                    <a:pt x="2111604" y="3244047"/>
                  </a:lnTo>
                  <a:lnTo>
                    <a:pt x="2111604" y="3446733"/>
                  </a:lnTo>
                  <a:lnTo>
                    <a:pt x="1744015" y="3446733"/>
                  </a:lnTo>
                  <a:lnTo>
                    <a:pt x="1744015" y="3230709"/>
                  </a:lnTo>
                  <a:lnTo>
                    <a:pt x="1909986" y="3230709"/>
                  </a:lnTo>
                  <a:lnTo>
                    <a:pt x="1909986" y="3051709"/>
                  </a:lnTo>
                  <a:lnTo>
                    <a:pt x="1542678" y="3051709"/>
                  </a:lnTo>
                  <a:lnTo>
                    <a:pt x="1542678" y="2835685"/>
                  </a:lnTo>
                  <a:lnTo>
                    <a:pt x="1877756" y="2835685"/>
                  </a:lnTo>
                  <a:lnTo>
                    <a:pt x="1877756" y="2315047"/>
                  </a:lnTo>
                  <a:lnTo>
                    <a:pt x="2093780" y="2315047"/>
                  </a:lnTo>
                  <a:lnTo>
                    <a:pt x="2093780" y="2631475"/>
                  </a:lnTo>
                  <a:lnTo>
                    <a:pt x="2272582" y="2631475"/>
                  </a:lnTo>
                  <a:lnTo>
                    <a:pt x="2272582" y="2438100"/>
                  </a:lnTo>
                  <a:lnTo>
                    <a:pt x="2472697" y="2438100"/>
                  </a:lnTo>
                  <a:lnTo>
                    <a:pt x="2472697" y="2254681"/>
                  </a:lnTo>
                  <a:lnTo>
                    <a:pt x="2472697" y="2221438"/>
                  </a:lnTo>
                  <a:lnTo>
                    <a:pt x="2472697" y="2038657"/>
                  </a:lnTo>
                  <a:lnTo>
                    <a:pt x="2656492" y="2038657"/>
                  </a:lnTo>
                  <a:close/>
                  <a:moveTo>
                    <a:pt x="2989836" y="1667759"/>
                  </a:moveTo>
                  <a:lnTo>
                    <a:pt x="3357425" y="1667759"/>
                  </a:lnTo>
                  <a:lnTo>
                    <a:pt x="3357425" y="1883783"/>
                  </a:lnTo>
                  <a:lnTo>
                    <a:pt x="2989836" y="1883783"/>
                  </a:lnTo>
                  <a:close/>
                  <a:moveTo>
                    <a:pt x="2309586" y="1554888"/>
                  </a:moveTo>
                  <a:lnTo>
                    <a:pt x="2829824" y="1554888"/>
                  </a:lnTo>
                  <a:lnTo>
                    <a:pt x="2829824" y="1770912"/>
                  </a:lnTo>
                  <a:lnTo>
                    <a:pt x="2525643" y="1770912"/>
                  </a:lnTo>
                  <a:lnTo>
                    <a:pt x="2525643" y="1927296"/>
                  </a:lnTo>
                  <a:lnTo>
                    <a:pt x="2309619" y="1927296"/>
                  </a:lnTo>
                  <a:lnTo>
                    <a:pt x="2309619" y="1770912"/>
                  </a:lnTo>
                  <a:lnTo>
                    <a:pt x="2309586" y="1770912"/>
                  </a:lnTo>
                  <a:close/>
                  <a:moveTo>
                    <a:pt x="616397" y="1550030"/>
                  </a:moveTo>
                  <a:lnTo>
                    <a:pt x="808855" y="1550030"/>
                  </a:lnTo>
                  <a:lnTo>
                    <a:pt x="832421" y="1550030"/>
                  </a:lnTo>
                  <a:lnTo>
                    <a:pt x="1024879" y="1550030"/>
                  </a:lnTo>
                  <a:lnTo>
                    <a:pt x="1024879" y="1775771"/>
                  </a:lnTo>
                  <a:lnTo>
                    <a:pt x="832421" y="1775771"/>
                  </a:lnTo>
                  <a:lnTo>
                    <a:pt x="832421" y="2079590"/>
                  </a:lnTo>
                  <a:lnTo>
                    <a:pt x="1028931" y="2079590"/>
                  </a:lnTo>
                  <a:lnTo>
                    <a:pt x="1192537" y="2079590"/>
                  </a:lnTo>
                  <a:lnTo>
                    <a:pt x="1244955" y="2079590"/>
                  </a:lnTo>
                  <a:lnTo>
                    <a:pt x="1244955" y="2231155"/>
                  </a:lnTo>
                  <a:lnTo>
                    <a:pt x="1468668" y="2231155"/>
                  </a:lnTo>
                  <a:lnTo>
                    <a:pt x="1468668" y="2447179"/>
                  </a:lnTo>
                  <a:lnTo>
                    <a:pt x="1244955" y="2447179"/>
                  </a:lnTo>
                  <a:lnTo>
                    <a:pt x="1244955" y="2447179"/>
                  </a:lnTo>
                  <a:lnTo>
                    <a:pt x="1028931" y="2447179"/>
                  </a:lnTo>
                  <a:lnTo>
                    <a:pt x="1028931" y="2295614"/>
                  </a:lnTo>
                  <a:lnTo>
                    <a:pt x="619703" y="2295614"/>
                  </a:lnTo>
                  <a:lnTo>
                    <a:pt x="619703" y="2082482"/>
                  </a:lnTo>
                  <a:lnTo>
                    <a:pt x="616397" y="2082482"/>
                  </a:lnTo>
                  <a:close/>
                  <a:moveTo>
                    <a:pt x="1747452" y="1324289"/>
                  </a:moveTo>
                  <a:lnTo>
                    <a:pt x="1963476" y="1324289"/>
                  </a:lnTo>
                  <a:lnTo>
                    <a:pt x="1963476" y="1528779"/>
                  </a:lnTo>
                  <a:lnTo>
                    <a:pt x="2151955" y="1528779"/>
                  </a:lnTo>
                  <a:lnTo>
                    <a:pt x="2151955" y="1754520"/>
                  </a:lnTo>
                  <a:lnTo>
                    <a:pt x="1935931" y="1754520"/>
                  </a:lnTo>
                  <a:lnTo>
                    <a:pt x="1935931" y="1550030"/>
                  </a:lnTo>
                  <a:lnTo>
                    <a:pt x="1758702" y="1550030"/>
                  </a:lnTo>
                  <a:lnTo>
                    <a:pt x="1758702" y="1863566"/>
                  </a:lnTo>
                  <a:lnTo>
                    <a:pt x="2119726" y="1863566"/>
                  </a:lnTo>
                  <a:lnTo>
                    <a:pt x="2119726" y="2079590"/>
                  </a:lnTo>
                  <a:lnTo>
                    <a:pt x="1761543" y="2079590"/>
                  </a:lnTo>
                  <a:lnTo>
                    <a:pt x="1761543" y="2259540"/>
                  </a:lnTo>
                  <a:lnTo>
                    <a:pt x="1545519" y="2259540"/>
                  </a:lnTo>
                  <a:lnTo>
                    <a:pt x="1545519" y="2082482"/>
                  </a:lnTo>
                  <a:lnTo>
                    <a:pt x="1542678" y="2082482"/>
                  </a:lnTo>
                  <a:lnTo>
                    <a:pt x="1542678" y="2079589"/>
                  </a:lnTo>
                  <a:lnTo>
                    <a:pt x="1030691" y="2079589"/>
                  </a:lnTo>
                  <a:lnTo>
                    <a:pt x="1030691" y="1863565"/>
                  </a:lnTo>
                  <a:lnTo>
                    <a:pt x="1192537" y="1863565"/>
                  </a:lnTo>
                  <a:lnTo>
                    <a:pt x="1192537" y="1662900"/>
                  </a:lnTo>
                  <a:lnTo>
                    <a:pt x="1440000" y="1662900"/>
                  </a:lnTo>
                  <a:lnTo>
                    <a:pt x="1440000" y="1863565"/>
                  </a:lnTo>
                  <a:lnTo>
                    <a:pt x="1542678" y="1863565"/>
                  </a:lnTo>
                  <a:lnTo>
                    <a:pt x="1542678" y="1550030"/>
                  </a:lnTo>
                  <a:lnTo>
                    <a:pt x="1747452" y="1550030"/>
                  </a:lnTo>
                  <a:close/>
                  <a:moveTo>
                    <a:pt x="2802267" y="814725"/>
                  </a:moveTo>
                  <a:lnTo>
                    <a:pt x="3162307" y="814725"/>
                  </a:lnTo>
                  <a:lnTo>
                    <a:pt x="3162307" y="1174725"/>
                  </a:lnTo>
                  <a:lnTo>
                    <a:pt x="2802267" y="1174725"/>
                  </a:lnTo>
                  <a:close/>
                  <a:moveTo>
                    <a:pt x="884915" y="814725"/>
                  </a:moveTo>
                  <a:lnTo>
                    <a:pt x="1244955" y="814725"/>
                  </a:lnTo>
                  <a:lnTo>
                    <a:pt x="1244955" y="1174725"/>
                  </a:lnTo>
                  <a:lnTo>
                    <a:pt x="884915" y="1174725"/>
                  </a:lnTo>
                  <a:close/>
                  <a:moveTo>
                    <a:pt x="2691077" y="703515"/>
                  </a:moveTo>
                  <a:lnTo>
                    <a:pt x="2691077" y="1285935"/>
                  </a:lnTo>
                  <a:lnTo>
                    <a:pt x="3273497" y="1285935"/>
                  </a:lnTo>
                  <a:lnTo>
                    <a:pt x="3273497" y="703515"/>
                  </a:lnTo>
                  <a:close/>
                  <a:moveTo>
                    <a:pt x="773725" y="703515"/>
                  </a:moveTo>
                  <a:lnTo>
                    <a:pt x="773725" y="1285935"/>
                  </a:lnTo>
                  <a:lnTo>
                    <a:pt x="1356145" y="1285935"/>
                  </a:lnTo>
                  <a:lnTo>
                    <a:pt x="1356145" y="703515"/>
                  </a:lnTo>
                  <a:close/>
                  <a:moveTo>
                    <a:pt x="2531162" y="543600"/>
                  </a:moveTo>
                  <a:lnTo>
                    <a:pt x="3433412" y="543600"/>
                  </a:lnTo>
                  <a:lnTo>
                    <a:pt x="3433412" y="1445850"/>
                  </a:lnTo>
                  <a:lnTo>
                    <a:pt x="2531162" y="1445850"/>
                  </a:lnTo>
                  <a:close/>
                  <a:moveTo>
                    <a:pt x="613810" y="543600"/>
                  </a:moveTo>
                  <a:lnTo>
                    <a:pt x="1516060" y="543600"/>
                  </a:lnTo>
                  <a:lnTo>
                    <a:pt x="1516060" y="1445850"/>
                  </a:lnTo>
                  <a:lnTo>
                    <a:pt x="613810" y="1445850"/>
                  </a:lnTo>
                  <a:close/>
                  <a:moveTo>
                    <a:pt x="2088509" y="543244"/>
                  </a:moveTo>
                  <a:lnTo>
                    <a:pt x="2283187" y="543244"/>
                  </a:lnTo>
                  <a:lnTo>
                    <a:pt x="2283187" y="759268"/>
                  </a:lnTo>
                  <a:lnTo>
                    <a:pt x="2088509" y="759268"/>
                  </a:lnTo>
                  <a:close/>
                  <a:moveTo>
                    <a:pt x="1751276" y="543243"/>
                  </a:moveTo>
                  <a:lnTo>
                    <a:pt x="1967300" y="543243"/>
                  </a:lnTo>
                  <a:lnTo>
                    <a:pt x="1967300" y="986389"/>
                  </a:lnTo>
                  <a:lnTo>
                    <a:pt x="2119726" y="986389"/>
                  </a:lnTo>
                  <a:lnTo>
                    <a:pt x="2119726" y="986388"/>
                  </a:lnTo>
                  <a:lnTo>
                    <a:pt x="2335750" y="986388"/>
                  </a:lnTo>
                  <a:lnTo>
                    <a:pt x="2335750" y="1491348"/>
                  </a:lnTo>
                  <a:lnTo>
                    <a:pt x="2119726" y="1491348"/>
                  </a:lnTo>
                  <a:lnTo>
                    <a:pt x="2119726" y="1202413"/>
                  </a:lnTo>
                  <a:lnTo>
                    <a:pt x="1747396" y="1202413"/>
                  </a:lnTo>
                  <a:lnTo>
                    <a:pt x="1747396" y="986389"/>
                  </a:lnTo>
                  <a:lnTo>
                    <a:pt x="1751276" y="986389"/>
                  </a:lnTo>
                  <a:close/>
                  <a:moveTo>
                    <a:pt x="4409" y="5850"/>
                  </a:moveTo>
                  <a:lnTo>
                    <a:pt x="364409" y="5850"/>
                  </a:lnTo>
                  <a:lnTo>
                    <a:pt x="1444409" y="5850"/>
                  </a:lnTo>
                  <a:lnTo>
                    <a:pt x="1444409" y="365850"/>
                  </a:lnTo>
                  <a:lnTo>
                    <a:pt x="364409" y="365850"/>
                  </a:lnTo>
                  <a:lnTo>
                    <a:pt x="364409" y="1445850"/>
                  </a:lnTo>
                  <a:lnTo>
                    <a:pt x="4409" y="1445850"/>
                  </a:lnTo>
                  <a:lnTo>
                    <a:pt x="4409" y="365850"/>
                  </a:lnTo>
                  <a:close/>
                  <a:moveTo>
                    <a:pt x="2531162" y="0"/>
                  </a:moveTo>
                  <a:lnTo>
                    <a:pt x="3611162" y="0"/>
                  </a:lnTo>
                  <a:lnTo>
                    <a:pt x="3971162" y="0"/>
                  </a:lnTo>
                  <a:lnTo>
                    <a:pt x="3971162" y="360000"/>
                  </a:lnTo>
                  <a:lnTo>
                    <a:pt x="3971162" y="1440000"/>
                  </a:lnTo>
                  <a:lnTo>
                    <a:pt x="3611162" y="1440000"/>
                  </a:lnTo>
                  <a:lnTo>
                    <a:pt x="3611162" y="360000"/>
                  </a:lnTo>
                  <a:lnTo>
                    <a:pt x="2531162" y="360000"/>
                  </a:lnTo>
                  <a:close/>
                </a:path>
              </a:pathLst>
            </a:custGeom>
            <a:solidFill>
              <a:srgbClr val="59595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1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8" name="Rounded Rectangle 16">
              <a:extLst>
                <a:ext uri="{FF2B5EF4-FFF2-40B4-BE49-F238E27FC236}">
                  <a16:creationId xmlns:a16="http://schemas.microsoft.com/office/drawing/2014/main" xmlns="" id="{AE3899A9-1469-404B-A9D6-C76F8C03DE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0209" y="4139886"/>
              <a:ext cx="330256" cy="231806"/>
            </a:xfrm>
            <a:custGeom>
              <a:avLst/>
              <a:gdLst/>
              <a:ahLst/>
              <a:cxnLst/>
              <a:rect l="l" t="t" r="r" b="b"/>
              <a:pathLst>
                <a:path w="3888432" h="2736304">
                  <a:moveTo>
                    <a:pt x="1324542" y="1693069"/>
                  </a:moveTo>
                  <a:lnTo>
                    <a:pt x="1371242" y="1693069"/>
                  </a:lnTo>
                  <a:cubicBezTo>
                    <a:pt x="1385857" y="1693069"/>
                    <a:pt x="1397704" y="1704917"/>
                    <a:pt x="1397704" y="1719531"/>
                  </a:cubicBezTo>
                  <a:lnTo>
                    <a:pt x="1397704" y="1766231"/>
                  </a:lnTo>
                  <a:cubicBezTo>
                    <a:pt x="1397704" y="1780846"/>
                    <a:pt x="1385857" y="1792693"/>
                    <a:pt x="1371242" y="1792693"/>
                  </a:cubicBezTo>
                  <a:lnTo>
                    <a:pt x="1324542" y="1792693"/>
                  </a:lnTo>
                  <a:cubicBezTo>
                    <a:pt x="1309928" y="1792693"/>
                    <a:pt x="1298080" y="1780846"/>
                    <a:pt x="1298080" y="1766231"/>
                  </a:cubicBezTo>
                  <a:lnTo>
                    <a:pt x="1298080" y="1719531"/>
                  </a:lnTo>
                  <a:cubicBezTo>
                    <a:pt x="1298080" y="1704917"/>
                    <a:pt x="1309928" y="1693069"/>
                    <a:pt x="1324542" y="1693069"/>
                  </a:cubicBezTo>
                  <a:close/>
                  <a:moveTo>
                    <a:pt x="1174792" y="1693069"/>
                  </a:moveTo>
                  <a:lnTo>
                    <a:pt x="1221492" y="1693069"/>
                  </a:lnTo>
                  <a:cubicBezTo>
                    <a:pt x="1236107" y="1693069"/>
                    <a:pt x="1247954" y="1704917"/>
                    <a:pt x="1247954" y="1719531"/>
                  </a:cubicBezTo>
                  <a:lnTo>
                    <a:pt x="1247954" y="1766231"/>
                  </a:lnTo>
                  <a:cubicBezTo>
                    <a:pt x="1247954" y="1780846"/>
                    <a:pt x="1236107" y="1792693"/>
                    <a:pt x="1221492" y="1792693"/>
                  </a:cubicBezTo>
                  <a:lnTo>
                    <a:pt x="1174792" y="1792693"/>
                  </a:lnTo>
                  <a:cubicBezTo>
                    <a:pt x="1160178" y="1792693"/>
                    <a:pt x="1148330" y="1780846"/>
                    <a:pt x="1148330" y="1766231"/>
                  </a:cubicBezTo>
                  <a:lnTo>
                    <a:pt x="1148330" y="1719531"/>
                  </a:lnTo>
                  <a:cubicBezTo>
                    <a:pt x="1148330" y="1704917"/>
                    <a:pt x="1160178" y="1693069"/>
                    <a:pt x="1174792" y="1693069"/>
                  </a:cubicBezTo>
                  <a:close/>
                  <a:moveTo>
                    <a:pt x="1025670" y="1693069"/>
                  </a:moveTo>
                  <a:lnTo>
                    <a:pt x="1072369" y="1693069"/>
                  </a:lnTo>
                  <a:cubicBezTo>
                    <a:pt x="1086984" y="1693069"/>
                    <a:pt x="1098832" y="1704917"/>
                    <a:pt x="1098832" y="1719531"/>
                  </a:cubicBezTo>
                  <a:lnTo>
                    <a:pt x="1098832" y="1766231"/>
                  </a:lnTo>
                  <a:cubicBezTo>
                    <a:pt x="1098832" y="1780846"/>
                    <a:pt x="1086984" y="1792693"/>
                    <a:pt x="1072369" y="1792693"/>
                  </a:cubicBezTo>
                  <a:lnTo>
                    <a:pt x="1025670" y="1792693"/>
                  </a:lnTo>
                  <a:cubicBezTo>
                    <a:pt x="1011055" y="1792693"/>
                    <a:pt x="999207" y="1780846"/>
                    <a:pt x="999207" y="1766231"/>
                  </a:cubicBezTo>
                  <a:lnTo>
                    <a:pt x="999207" y="1719531"/>
                  </a:lnTo>
                  <a:cubicBezTo>
                    <a:pt x="999207" y="1704917"/>
                    <a:pt x="1011055" y="1693069"/>
                    <a:pt x="1025670" y="1693069"/>
                  </a:cubicBezTo>
                  <a:close/>
                  <a:moveTo>
                    <a:pt x="2538530" y="1609316"/>
                  </a:moveTo>
                  <a:lnTo>
                    <a:pt x="2133002" y="1939195"/>
                  </a:lnTo>
                  <a:lnTo>
                    <a:pt x="3272021" y="1939195"/>
                  </a:lnTo>
                  <a:lnTo>
                    <a:pt x="2866494" y="1609316"/>
                  </a:lnTo>
                  <a:close/>
                  <a:moveTo>
                    <a:pt x="1324542" y="1547147"/>
                  </a:moveTo>
                  <a:lnTo>
                    <a:pt x="1371242" y="1547147"/>
                  </a:lnTo>
                  <a:cubicBezTo>
                    <a:pt x="1385857" y="1547147"/>
                    <a:pt x="1397704" y="1558995"/>
                    <a:pt x="1397704" y="1573609"/>
                  </a:cubicBezTo>
                  <a:lnTo>
                    <a:pt x="1397704" y="1620309"/>
                  </a:lnTo>
                  <a:cubicBezTo>
                    <a:pt x="1397704" y="1634924"/>
                    <a:pt x="1385857" y="1646771"/>
                    <a:pt x="1371242" y="1646771"/>
                  </a:cubicBezTo>
                  <a:lnTo>
                    <a:pt x="1324542" y="1646771"/>
                  </a:lnTo>
                  <a:cubicBezTo>
                    <a:pt x="1309928" y="1646771"/>
                    <a:pt x="1298080" y="1634924"/>
                    <a:pt x="1298080" y="1620309"/>
                  </a:cubicBezTo>
                  <a:lnTo>
                    <a:pt x="1298080" y="1573609"/>
                  </a:lnTo>
                  <a:cubicBezTo>
                    <a:pt x="1298080" y="1558995"/>
                    <a:pt x="1309928" y="1547147"/>
                    <a:pt x="1324542" y="1547147"/>
                  </a:cubicBezTo>
                  <a:close/>
                  <a:moveTo>
                    <a:pt x="1174792" y="1547147"/>
                  </a:moveTo>
                  <a:lnTo>
                    <a:pt x="1221492" y="1547147"/>
                  </a:lnTo>
                  <a:cubicBezTo>
                    <a:pt x="1236107" y="1547147"/>
                    <a:pt x="1247954" y="1558995"/>
                    <a:pt x="1247954" y="1573609"/>
                  </a:cubicBezTo>
                  <a:lnTo>
                    <a:pt x="1247954" y="1620309"/>
                  </a:lnTo>
                  <a:cubicBezTo>
                    <a:pt x="1247954" y="1634924"/>
                    <a:pt x="1236107" y="1646771"/>
                    <a:pt x="1221492" y="1646771"/>
                  </a:cubicBezTo>
                  <a:lnTo>
                    <a:pt x="1174792" y="1646771"/>
                  </a:lnTo>
                  <a:cubicBezTo>
                    <a:pt x="1160178" y="1646771"/>
                    <a:pt x="1148330" y="1634924"/>
                    <a:pt x="1148330" y="1620309"/>
                  </a:cubicBezTo>
                  <a:lnTo>
                    <a:pt x="1148330" y="1573609"/>
                  </a:lnTo>
                  <a:cubicBezTo>
                    <a:pt x="1148330" y="1558995"/>
                    <a:pt x="1160178" y="1547147"/>
                    <a:pt x="1174792" y="1547147"/>
                  </a:cubicBezTo>
                  <a:close/>
                  <a:moveTo>
                    <a:pt x="1025670" y="1547147"/>
                  </a:moveTo>
                  <a:lnTo>
                    <a:pt x="1072369" y="1547147"/>
                  </a:lnTo>
                  <a:cubicBezTo>
                    <a:pt x="1086984" y="1547147"/>
                    <a:pt x="1098832" y="1558995"/>
                    <a:pt x="1098832" y="1573609"/>
                  </a:cubicBezTo>
                  <a:lnTo>
                    <a:pt x="1098832" y="1620309"/>
                  </a:lnTo>
                  <a:cubicBezTo>
                    <a:pt x="1098832" y="1634924"/>
                    <a:pt x="1086984" y="1646771"/>
                    <a:pt x="1072369" y="1646771"/>
                  </a:cubicBezTo>
                  <a:lnTo>
                    <a:pt x="1025670" y="1646771"/>
                  </a:lnTo>
                  <a:cubicBezTo>
                    <a:pt x="1011055" y="1646771"/>
                    <a:pt x="999207" y="1634924"/>
                    <a:pt x="999207" y="1620309"/>
                  </a:cubicBezTo>
                  <a:lnTo>
                    <a:pt x="999207" y="1573609"/>
                  </a:lnTo>
                  <a:cubicBezTo>
                    <a:pt x="999207" y="1558995"/>
                    <a:pt x="1011055" y="1547147"/>
                    <a:pt x="1025670" y="1547147"/>
                  </a:cubicBezTo>
                  <a:close/>
                  <a:moveTo>
                    <a:pt x="2504665" y="1505875"/>
                  </a:moveTo>
                  <a:cubicBezTo>
                    <a:pt x="2501347" y="1505875"/>
                    <a:pt x="2498657" y="1508565"/>
                    <a:pt x="2498657" y="1511883"/>
                  </a:cubicBezTo>
                  <a:lnTo>
                    <a:pt x="2498657" y="1535912"/>
                  </a:lnTo>
                  <a:cubicBezTo>
                    <a:pt x="2498657" y="1539230"/>
                    <a:pt x="2501347" y="1541920"/>
                    <a:pt x="2504665" y="1541920"/>
                  </a:cubicBezTo>
                  <a:lnTo>
                    <a:pt x="2893211" y="1541920"/>
                  </a:lnTo>
                  <a:cubicBezTo>
                    <a:pt x="2896529" y="1541920"/>
                    <a:pt x="2899219" y="1539230"/>
                    <a:pt x="2899219" y="1535912"/>
                  </a:cubicBezTo>
                  <a:lnTo>
                    <a:pt x="2899219" y="1511883"/>
                  </a:lnTo>
                  <a:cubicBezTo>
                    <a:pt x="2899219" y="1508565"/>
                    <a:pt x="2896529" y="1505875"/>
                    <a:pt x="2893211" y="1505875"/>
                  </a:cubicBezTo>
                  <a:close/>
                  <a:moveTo>
                    <a:pt x="2504665" y="1422733"/>
                  </a:moveTo>
                  <a:cubicBezTo>
                    <a:pt x="2501347" y="1422733"/>
                    <a:pt x="2498657" y="1425422"/>
                    <a:pt x="2498657" y="1428740"/>
                  </a:cubicBezTo>
                  <a:lnTo>
                    <a:pt x="2498657" y="1452770"/>
                  </a:lnTo>
                  <a:cubicBezTo>
                    <a:pt x="2498657" y="1456088"/>
                    <a:pt x="2501347" y="1458777"/>
                    <a:pt x="2504665" y="1458777"/>
                  </a:cubicBezTo>
                  <a:lnTo>
                    <a:pt x="2893211" y="1458777"/>
                  </a:lnTo>
                  <a:cubicBezTo>
                    <a:pt x="2896529" y="1458777"/>
                    <a:pt x="2899219" y="1456088"/>
                    <a:pt x="2899219" y="1452770"/>
                  </a:cubicBezTo>
                  <a:lnTo>
                    <a:pt x="2899219" y="1428740"/>
                  </a:lnTo>
                  <a:cubicBezTo>
                    <a:pt x="2899219" y="1425422"/>
                    <a:pt x="2896529" y="1422733"/>
                    <a:pt x="2893211" y="1422733"/>
                  </a:cubicBezTo>
                  <a:close/>
                  <a:moveTo>
                    <a:pt x="1324542" y="1401225"/>
                  </a:moveTo>
                  <a:lnTo>
                    <a:pt x="1371242" y="1401225"/>
                  </a:lnTo>
                  <a:cubicBezTo>
                    <a:pt x="1385857" y="1401225"/>
                    <a:pt x="1397704" y="1413073"/>
                    <a:pt x="1397704" y="1427687"/>
                  </a:cubicBezTo>
                  <a:lnTo>
                    <a:pt x="1397704" y="1474387"/>
                  </a:lnTo>
                  <a:cubicBezTo>
                    <a:pt x="1397704" y="1489001"/>
                    <a:pt x="1385857" y="1500849"/>
                    <a:pt x="1371242" y="1500849"/>
                  </a:cubicBezTo>
                  <a:lnTo>
                    <a:pt x="1324542" y="1500849"/>
                  </a:lnTo>
                  <a:cubicBezTo>
                    <a:pt x="1309928" y="1500849"/>
                    <a:pt x="1298080" y="1489001"/>
                    <a:pt x="1298080" y="1474387"/>
                  </a:cubicBezTo>
                  <a:lnTo>
                    <a:pt x="1298080" y="1427687"/>
                  </a:lnTo>
                  <a:cubicBezTo>
                    <a:pt x="1298080" y="1413073"/>
                    <a:pt x="1309928" y="1401225"/>
                    <a:pt x="1324542" y="1401225"/>
                  </a:cubicBezTo>
                  <a:close/>
                  <a:moveTo>
                    <a:pt x="1174792" y="1401225"/>
                  </a:moveTo>
                  <a:lnTo>
                    <a:pt x="1221492" y="1401225"/>
                  </a:lnTo>
                  <a:cubicBezTo>
                    <a:pt x="1236107" y="1401225"/>
                    <a:pt x="1247954" y="1413073"/>
                    <a:pt x="1247954" y="1427687"/>
                  </a:cubicBezTo>
                  <a:lnTo>
                    <a:pt x="1247954" y="1474387"/>
                  </a:lnTo>
                  <a:cubicBezTo>
                    <a:pt x="1247954" y="1489001"/>
                    <a:pt x="1236107" y="1500849"/>
                    <a:pt x="1221492" y="1500849"/>
                  </a:cubicBezTo>
                  <a:lnTo>
                    <a:pt x="1174792" y="1500849"/>
                  </a:lnTo>
                  <a:cubicBezTo>
                    <a:pt x="1160178" y="1500849"/>
                    <a:pt x="1148330" y="1489001"/>
                    <a:pt x="1148330" y="1474387"/>
                  </a:cubicBezTo>
                  <a:lnTo>
                    <a:pt x="1148330" y="1427687"/>
                  </a:lnTo>
                  <a:cubicBezTo>
                    <a:pt x="1148330" y="1413073"/>
                    <a:pt x="1160178" y="1401225"/>
                    <a:pt x="1174792" y="1401225"/>
                  </a:cubicBezTo>
                  <a:close/>
                  <a:moveTo>
                    <a:pt x="1025670" y="1401225"/>
                  </a:moveTo>
                  <a:lnTo>
                    <a:pt x="1072369" y="1401225"/>
                  </a:lnTo>
                  <a:cubicBezTo>
                    <a:pt x="1086984" y="1401225"/>
                    <a:pt x="1098832" y="1413073"/>
                    <a:pt x="1098832" y="1427687"/>
                  </a:cubicBezTo>
                  <a:lnTo>
                    <a:pt x="1098832" y="1474387"/>
                  </a:lnTo>
                  <a:cubicBezTo>
                    <a:pt x="1098832" y="1489001"/>
                    <a:pt x="1086984" y="1500849"/>
                    <a:pt x="1072369" y="1500849"/>
                  </a:cubicBezTo>
                  <a:lnTo>
                    <a:pt x="1025670" y="1500849"/>
                  </a:lnTo>
                  <a:cubicBezTo>
                    <a:pt x="1011055" y="1500849"/>
                    <a:pt x="999207" y="1489001"/>
                    <a:pt x="999207" y="1474387"/>
                  </a:cubicBezTo>
                  <a:lnTo>
                    <a:pt x="999207" y="1427687"/>
                  </a:lnTo>
                  <a:cubicBezTo>
                    <a:pt x="999207" y="1413073"/>
                    <a:pt x="1011055" y="1401225"/>
                    <a:pt x="1025670" y="1401225"/>
                  </a:cubicBezTo>
                  <a:close/>
                  <a:moveTo>
                    <a:pt x="2504665" y="1339590"/>
                  </a:moveTo>
                  <a:cubicBezTo>
                    <a:pt x="2501347" y="1339590"/>
                    <a:pt x="2498657" y="1342280"/>
                    <a:pt x="2498657" y="1345598"/>
                  </a:cubicBezTo>
                  <a:lnTo>
                    <a:pt x="2498657" y="1369628"/>
                  </a:lnTo>
                  <a:cubicBezTo>
                    <a:pt x="2498657" y="1372945"/>
                    <a:pt x="2501347" y="1375635"/>
                    <a:pt x="2504665" y="1375635"/>
                  </a:cubicBezTo>
                  <a:lnTo>
                    <a:pt x="2893211" y="1375635"/>
                  </a:lnTo>
                  <a:cubicBezTo>
                    <a:pt x="2896529" y="1375635"/>
                    <a:pt x="2899219" y="1372945"/>
                    <a:pt x="2899219" y="1369628"/>
                  </a:cubicBezTo>
                  <a:lnTo>
                    <a:pt x="2899219" y="1345598"/>
                  </a:lnTo>
                  <a:cubicBezTo>
                    <a:pt x="2899219" y="1342280"/>
                    <a:pt x="2896529" y="1339590"/>
                    <a:pt x="2893211" y="1339590"/>
                  </a:cubicBezTo>
                  <a:close/>
                  <a:moveTo>
                    <a:pt x="2088232" y="1285358"/>
                  </a:moveTo>
                  <a:lnTo>
                    <a:pt x="2088232" y="1938513"/>
                  </a:lnTo>
                  <a:lnTo>
                    <a:pt x="2504773" y="1611936"/>
                  </a:lnTo>
                  <a:close/>
                  <a:moveTo>
                    <a:pt x="3314199" y="1280118"/>
                  </a:moveTo>
                  <a:lnTo>
                    <a:pt x="2897658" y="1608841"/>
                  </a:lnTo>
                  <a:lnTo>
                    <a:pt x="3314199" y="1937564"/>
                  </a:lnTo>
                  <a:close/>
                  <a:moveTo>
                    <a:pt x="1527230" y="1221901"/>
                  </a:moveTo>
                  <a:cubicBezTo>
                    <a:pt x="1521727" y="1221901"/>
                    <a:pt x="1517267" y="1226362"/>
                    <a:pt x="1517267" y="1231864"/>
                  </a:cubicBezTo>
                  <a:lnTo>
                    <a:pt x="1517267" y="1271713"/>
                  </a:lnTo>
                  <a:cubicBezTo>
                    <a:pt x="1517267" y="1277215"/>
                    <a:pt x="1521727" y="1281676"/>
                    <a:pt x="1527230" y="1281676"/>
                  </a:cubicBezTo>
                  <a:lnTo>
                    <a:pt x="1732319" y="1281676"/>
                  </a:lnTo>
                  <a:cubicBezTo>
                    <a:pt x="1737821" y="1281676"/>
                    <a:pt x="1742281" y="1277215"/>
                    <a:pt x="1742281" y="1271713"/>
                  </a:cubicBezTo>
                  <a:lnTo>
                    <a:pt x="1742281" y="1231864"/>
                  </a:lnTo>
                  <a:cubicBezTo>
                    <a:pt x="1742281" y="1226362"/>
                    <a:pt x="1737821" y="1221901"/>
                    <a:pt x="1732319" y="1221901"/>
                  </a:cubicBezTo>
                  <a:close/>
                  <a:moveTo>
                    <a:pt x="666834" y="1221901"/>
                  </a:moveTo>
                  <a:cubicBezTo>
                    <a:pt x="661332" y="1221901"/>
                    <a:pt x="656871" y="1226362"/>
                    <a:pt x="656871" y="1231864"/>
                  </a:cubicBezTo>
                  <a:lnTo>
                    <a:pt x="656871" y="1271713"/>
                  </a:lnTo>
                  <a:cubicBezTo>
                    <a:pt x="656871" y="1277215"/>
                    <a:pt x="661332" y="1281676"/>
                    <a:pt x="666834" y="1281676"/>
                  </a:cubicBezTo>
                  <a:lnTo>
                    <a:pt x="871923" y="1281676"/>
                  </a:lnTo>
                  <a:cubicBezTo>
                    <a:pt x="877425" y="1281676"/>
                    <a:pt x="881885" y="1277215"/>
                    <a:pt x="881885" y="1271713"/>
                  </a:cubicBezTo>
                  <a:lnTo>
                    <a:pt x="881885" y="1231864"/>
                  </a:lnTo>
                  <a:cubicBezTo>
                    <a:pt x="881885" y="1226362"/>
                    <a:pt x="877425" y="1221901"/>
                    <a:pt x="871923" y="1221901"/>
                  </a:cubicBezTo>
                  <a:close/>
                  <a:moveTo>
                    <a:pt x="1052149" y="1111644"/>
                  </a:moveTo>
                  <a:cubicBezTo>
                    <a:pt x="1044919" y="1111644"/>
                    <a:pt x="1039057" y="1117506"/>
                    <a:pt x="1039057" y="1124736"/>
                  </a:cubicBezTo>
                  <a:lnTo>
                    <a:pt x="1039057" y="1168203"/>
                  </a:lnTo>
                  <a:lnTo>
                    <a:pt x="1009466" y="1168203"/>
                  </a:lnTo>
                  <a:cubicBezTo>
                    <a:pt x="969193" y="1174775"/>
                    <a:pt x="956437" y="1243393"/>
                    <a:pt x="940007" y="1277093"/>
                  </a:cubicBezTo>
                  <a:cubicBezTo>
                    <a:pt x="776268" y="1309492"/>
                    <a:pt x="775043" y="1328679"/>
                    <a:pt x="736793" y="1421744"/>
                  </a:cubicBezTo>
                  <a:lnTo>
                    <a:pt x="648072" y="1812480"/>
                  </a:lnTo>
                  <a:cubicBezTo>
                    <a:pt x="648072" y="1882463"/>
                    <a:pt x="704805" y="1939195"/>
                    <a:pt x="774788" y="1939195"/>
                  </a:cubicBezTo>
                  <a:lnTo>
                    <a:pt x="1183772" y="1939195"/>
                  </a:lnTo>
                  <a:lnTo>
                    <a:pt x="1198456" y="1939195"/>
                  </a:lnTo>
                  <a:lnTo>
                    <a:pt x="1607440" y="1939195"/>
                  </a:lnTo>
                  <a:cubicBezTo>
                    <a:pt x="1677423" y="1939195"/>
                    <a:pt x="1734156" y="1882463"/>
                    <a:pt x="1734156" y="1812480"/>
                  </a:cubicBezTo>
                  <a:lnTo>
                    <a:pt x="1645435" y="1421744"/>
                  </a:lnTo>
                  <a:cubicBezTo>
                    <a:pt x="1607185" y="1328679"/>
                    <a:pt x="1605960" y="1309492"/>
                    <a:pt x="1442221" y="1277093"/>
                  </a:cubicBezTo>
                  <a:cubicBezTo>
                    <a:pt x="1425791" y="1243393"/>
                    <a:pt x="1413035" y="1174775"/>
                    <a:pt x="1372762" y="1168203"/>
                  </a:cubicBezTo>
                  <a:lnTo>
                    <a:pt x="1357854" y="1168203"/>
                  </a:lnTo>
                  <a:lnTo>
                    <a:pt x="1357854" y="1124736"/>
                  </a:lnTo>
                  <a:cubicBezTo>
                    <a:pt x="1357854" y="1117506"/>
                    <a:pt x="1351993" y="1111644"/>
                    <a:pt x="1344762" y="1111644"/>
                  </a:cubicBezTo>
                  <a:lnTo>
                    <a:pt x="1268702" y="1111644"/>
                  </a:lnTo>
                  <a:cubicBezTo>
                    <a:pt x="1261471" y="1111644"/>
                    <a:pt x="1255610" y="1117506"/>
                    <a:pt x="1255610" y="1124736"/>
                  </a:cubicBezTo>
                  <a:lnTo>
                    <a:pt x="1255610" y="1168203"/>
                  </a:lnTo>
                  <a:lnTo>
                    <a:pt x="1198456" y="1168203"/>
                  </a:lnTo>
                  <a:lnTo>
                    <a:pt x="1183772" y="1168203"/>
                  </a:lnTo>
                  <a:lnTo>
                    <a:pt x="1141302" y="1168203"/>
                  </a:lnTo>
                  <a:lnTo>
                    <a:pt x="1141302" y="1124736"/>
                  </a:lnTo>
                  <a:cubicBezTo>
                    <a:pt x="1141302" y="1117506"/>
                    <a:pt x="1135440" y="1111644"/>
                    <a:pt x="1128210" y="1111644"/>
                  </a:cubicBezTo>
                  <a:close/>
                  <a:moveTo>
                    <a:pt x="2705133" y="840243"/>
                  </a:moveTo>
                  <a:lnTo>
                    <a:pt x="2088233" y="1255464"/>
                  </a:lnTo>
                  <a:lnTo>
                    <a:pt x="2299068" y="1414858"/>
                  </a:lnTo>
                  <a:lnTo>
                    <a:pt x="2299068" y="1228076"/>
                  </a:lnTo>
                  <a:lnTo>
                    <a:pt x="3108494" y="1228076"/>
                  </a:lnTo>
                  <a:lnTo>
                    <a:pt x="3108494" y="1416902"/>
                  </a:lnTo>
                  <a:lnTo>
                    <a:pt x="3322033" y="1255464"/>
                  </a:lnTo>
                  <a:lnTo>
                    <a:pt x="3322033" y="1255464"/>
                  </a:lnTo>
                  <a:close/>
                  <a:moveTo>
                    <a:pt x="1195706" y="835207"/>
                  </a:moveTo>
                  <a:lnTo>
                    <a:pt x="1195706" y="835221"/>
                  </a:lnTo>
                  <a:cubicBezTo>
                    <a:pt x="866618" y="834160"/>
                    <a:pt x="692194" y="969423"/>
                    <a:pt x="665970" y="1132153"/>
                  </a:cubicBezTo>
                  <a:cubicBezTo>
                    <a:pt x="665970" y="1145595"/>
                    <a:pt x="659622" y="1181725"/>
                    <a:pt x="663418" y="1194550"/>
                  </a:cubicBezTo>
                  <a:lnTo>
                    <a:pt x="878440" y="1194550"/>
                  </a:lnTo>
                  <a:cubicBezTo>
                    <a:pt x="887485" y="1007425"/>
                    <a:pt x="1085027" y="1006045"/>
                    <a:pt x="1195706" y="1007712"/>
                  </a:cubicBezTo>
                  <a:lnTo>
                    <a:pt x="1195706" y="1007714"/>
                  </a:lnTo>
                  <a:cubicBezTo>
                    <a:pt x="1195809" y="1007712"/>
                    <a:pt x="1195911" y="1007710"/>
                    <a:pt x="1196014" y="1007712"/>
                  </a:cubicBezTo>
                  <a:lnTo>
                    <a:pt x="1196322" y="1007714"/>
                  </a:lnTo>
                  <a:lnTo>
                    <a:pt x="1196322" y="1007712"/>
                  </a:lnTo>
                  <a:cubicBezTo>
                    <a:pt x="1307001" y="1006045"/>
                    <a:pt x="1504542" y="1007425"/>
                    <a:pt x="1513587" y="1194550"/>
                  </a:cubicBezTo>
                  <a:lnTo>
                    <a:pt x="1728609" y="1194550"/>
                  </a:lnTo>
                  <a:cubicBezTo>
                    <a:pt x="1732405" y="1181725"/>
                    <a:pt x="1726057" y="1145595"/>
                    <a:pt x="1726057" y="1132153"/>
                  </a:cubicBezTo>
                  <a:cubicBezTo>
                    <a:pt x="1699834" y="969423"/>
                    <a:pt x="1525410" y="834160"/>
                    <a:pt x="1196322" y="835221"/>
                  </a:cubicBezTo>
                  <a:lnTo>
                    <a:pt x="1196322" y="835207"/>
                  </a:lnTo>
                  <a:cubicBezTo>
                    <a:pt x="1196219" y="835207"/>
                    <a:pt x="1196117" y="835206"/>
                    <a:pt x="1196014" y="835214"/>
                  </a:cubicBezTo>
                  <a:close/>
                  <a:moveTo>
                    <a:pt x="713043" y="263029"/>
                  </a:moveTo>
                  <a:lnTo>
                    <a:pt x="3158596" y="263029"/>
                  </a:lnTo>
                  <a:cubicBezTo>
                    <a:pt x="3365555" y="263029"/>
                    <a:pt x="3533328" y="430802"/>
                    <a:pt x="3533328" y="637761"/>
                  </a:cubicBezTo>
                  <a:lnTo>
                    <a:pt x="3533328" y="2136642"/>
                  </a:lnTo>
                  <a:cubicBezTo>
                    <a:pt x="3533328" y="2343601"/>
                    <a:pt x="3365555" y="2511374"/>
                    <a:pt x="3158596" y="2511374"/>
                  </a:cubicBezTo>
                  <a:lnTo>
                    <a:pt x="713043" y="2511374"/>
                  </a:lnTo>
                  <a:cubicBezTo>
                    <a:pt x="506084" y="2511374"/>
                    <a:pt x="338311" y="2343601"/>
                    <a:pt x="338311" y="2136642"/>
                  </a:cubicBezTo>
                  <a:lnTo>
                    <a:pt x="338311" y="637761"/>
                  </a:lnTo>
                  <a:cubicBezTo>
                    <a:pt x="338311" y="430802"/>
                    <a:pt x="506084" y="263029"/>
                    <a:pt x="713043" y="263029"/>
                  </a:cubicBezTo>
                  <a:close/>
                  <a:moveTo>
                    <a:pt x="593824" y="142875"/>
                  </a:moveTo>
                  <a:cubicBezTo>
                    <a:pt x="365814" y="142875"/>
                    <a:pt x="180975" y="327714"/>
                    <a:pt x="180975" y="555724"/>
                  </a:cubicBezTo>
                  <a:lnTo>
                    <a:pt x="180975" y="2207068"/>
                  </a:lnTo>
                  <a:cubicBezTo>
                    <a:pt x="180975" y="2435078"/>
                    <a:pt x="365814" y="2619917"/>
                    <a:pt x="593824" y="2619917"/>
                  </a:cubicBezTo>
                  <a:lnTo>
                    <a:pt x="3288134" y="2619917"/>
                  </a:lnTo>
                  <a:cubicBezTo>
                    <a:pt x="3516144" y="2619917"/>
                    <a:pt x="3700983" y="2435078"/>
                    <a:pt x="3700983" y="2207068"/>
                  </a:cubicBezTo>
                  <a:lnTo>
                    <a:pt x="3700983" y="555724"/>
                  </a:lnTo>
                  <a:cubicBezTo>
                    <a:pt x="3700983" y="327714"/>
                    <a:pt x="3516144" y="142875"/>
                    <a:pt x="3288134" y="142875"/>
                  </a:cubicBezTo>
                  <a:close/>
                  <a:moveTo>
                    <a:pt x="456060" y="0"/>
                  </a:moveTo>
                  <a:lnTo>
                    <a:pt x="3432372" y="0"/>
                  </a:lnTo>
                  <a:cubicBezTo>
                    <a:pt x="3684247" y="0"/>
                    <a:pt x="3888432" y="204185"/>
                    <a:pt x="3888432" y="456060"/>
                  </a:cubicBezTo>
                  <a:lnTo>
                    <a:pt x="3888432" y="2280244"/>
                  </a:lnTo>
                  <a:cubicBezTo>
                    <a:pt x="3888432" y="2532119"/>
                    <a:pt x="3684247" y="2736304"/>
                    <a:pt x="3432372" y="2736304"/>
                  </a:cubicBezTo>
                  <a:lnTo>
                    <a:pt x="456060" y="2736304"/>
                  </a:lnTo>
                  <a:cubicBezTo>
                    <a:pt x="204185" y="2736304"/>
                    <a:pt x="0" y="2532119"/>
                    <a:pt x="0" y="2280244"/>
                  </a:cubicBezTo>
                  <a:lnTo>
                    <a:pt x="0" y="456060"/>
                  </a:lnTo>
                  <a:cubicBezTo>
                    <a:pt x="0" y="204185"/>
                    <a:pt x="204185" y="0"/>
                    <a:pt x="456060" y="0"/>
                  </a:cubicBezTo>
                  <a:close/>
                </a:path>
              </a:pathLst>
            </a:custGeom>
            <a:solidFill>
              <a:srgbClr val="59595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1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9" name="Freeform 25">
              <a:extLst>
                <a:ext uri="{FF2B5EF4-FFF2-40B4-BE49-F238E27FC236}">
                  <a16:creationId xmlns:a16="http://schemas.microsoft.com/office/drawing/2014/main" xmlns="" id="{F05DE4EE-E07E-436A-80F0-3C93E77ADC9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98244" y="5398653"/>
              <a:ext cx="300703" cy="366439"/>
            </a:xfrm>
            <a:custGeom>
              <a:avLst/>
              <a:gdLst>
                <a:gd name="T0" fmla="*/ 0 w 3240944"/>
                <a:gd name="T1" fmla="*/ 0 h 3949460"/>
                <a:gd name="T2" fmla="*/ 0 w 3240944"/>
                <a:gd name="T3" fmla="*/ 0 h 3949460"/>
                <a:gd name="T4" fmla="*/ 0 w 3240944"/>
                <a:gd name="T5" fmla="*/ 0 h 3949460"/>
                <a:gd name="T6" fmla="*/ 0 w 3240944"/>
                <a:gd name="T7" fmla="*/ 0 h 3949460"/>
                <a:gd name="T8" fmla="*/ 0 w 3240944"/>
                <a:gd name="T9" fmla="*/ 0 h 3949460"/>
                <a:gd name="T10" fmla="*/ 0 w 3240944"/>
                <a:gd name="T11" fmla="*/ 0 h 3949460"/>
                <a:gd name="T12" fmla="*/ 0 w 3240944"/>
                <a:gd name="T13" fmla="*/ 0 h 3949460"/>
                <a:gd name="T14" fmla="*/ 0 w 3240944"/>
                <a:gd name="T15" fmla="*/ 0 h 3949460"/>
                <a:gd name="T16" fmla="*/ 0 w 3240944"/>
                <a:gd name="T17" fmla="*/ 0 h 3949460"/>
                <a:gd name="T18" fmla="*/ 0 w 3240944"/>
                <a:gd name="T19" fmla="*/ 0 h 3949460"/>
                <a:gd name="T20" fmla="*/ 0 w 3240944"/>
                <a:gd name="T21" fmla="*/ 0 h 3949460"/>
                <a:gd name="T22" fmla="*/ 0 w 3240944"/>
                <a:gd name="T23" fmla="*/ 0 h 3949460"/>
                <a:gd name="T24" fmla="*/ 0 w 3240944"/>
                <a:gd name="T25" fmla="*/ 0 h 3949460"/>
                <a:gd name="T26" fmla="*/ 0 w 3240944"/>
                <a:gd name="T27" fmla="*/ 0 h 3949460"/>
                <a:gd name="T28" fmla="*/ 0 w 3240944"/>
                <a:gd name="T29" fmla="*/ 0 h 3949460"/>
                <a:gd name="T30" fmla="*/ 0 w 3240944"/>
                <a:gd name="T31" fmla="*/ 0 h 39494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240944" h="3949460">
                  <a:moveTo>
                    <a:pt x="2411668" y="919204"/>
                  </a:moveTo>
                  <a:cubicBezTo>
                    <a:pt x="2652037" y="921566"/>
                    <a:pt x="2997179" y="1088232"/>
                    <a:pt x="3147060" y="1333480"/>
                  </a:cubicBezTo>
                  <a:cubicBezTo>
                    <a:pt x="2837519" y="1559133"/>
                    <a:pt x="2713715" y="1818123"/>
                    <a:pt x="2716116" y="2148550"/>
                  </a:cubicBezTo>
                  <a:cubicBezTo>
                    <a:pt x="2724370" y="2506677"/>
                    <a:pt x="2937416" y="2788602"/>
                    <a:pt x="3240944" y="2908604"/>
                  </a:cubicBezTo>
                  <a:cubicBezTo>
                    <a:pt x="3111039" y="3296832"/>
                    <a:pt x="2835874" y="3920800"/>
                    <a:pt x="2360688" y="3949460"/>
                  </a:cubicBezTo>
                  <a:cubicBezTo>
                    <a:pt x="2104982" y="3948826"/>
                    <a:pt x="1887379" y="3871989"/>
                    <a:pt x="1655487" y="3790391"/>
                  </a:cubicBezTo>
                  <a:cubicBezTo>
                    <a:pt x="1465920" y="3881513"/>
                    <a:pt x="1178719" y="3984543"/>
                    <a:pt x="936764" y="3932790"/>
                  </a:cubicBezTo>
                  <a:cubicBezTo>
                    <a:pt x="634032" y="3867349"/>
                    <a:pt x="33306" y="3304229"/>
                    <a:pt x="0" y="2002921"/>
                  </a:cubicBezTo>
                  <a:cubicBezTo>
                    <a:pt x="5122" y="1625861"/>
                    <a:pt x="224231" y="988116"/>
                    <a:pt x="1004287" y="951010"/>
                  </a:cubicBezTo>
                  <a:cubicBezTo>
                    <a:pt x="1237754" y="955627"/>
                    <a:pt x="1430737" y="1013358"/>
                    <a:pt x="1654678" y="1150601"/>
                  </a:cubicBezTo>
                  <a:cubicBezTo>
                    <a:pt x="1907007" y="1025844"/>
                    <a:pt x="2042657" y="934423"/>
                    <a:pt x="2411668" y="919204"/>
                  </a:cubicBezTo>
                  <a:close/>
                  <a:moveTo>
                    <a:pt x="2423572" y="0"/>
                  </a:moveTo>
                  <a:cubicBezTo>
                    <a:pt x="2449670" y="236641"/>
                    <a:pt x="2449574" y="370890"/>
                    <a:pt x="2275646" y="605149"/>
                  </a:cubicBezTo>
                  <a:cubicBezTo>
                    <a:pt x="2098536" y="787863"/>
                    <a:pt x="1909519" y="903902"/>
                    <a:pt x="1627634" y="908022"/>
                  </a:cubicBezTo>
                  <a:cubicBezTo>
                    <a:pt x="1601565" y="662380"/>
                    <a:pt x="1689794" y="371496"/>
                    <a:pt x="1823269" y="256823"/>
                  </a:cubicBezTo>
                  <a:cubicBezTo>
                    <a:pt x="1945582" y="131527"/>
                    <a:pt x="2156003" y="39571"/>
                    <a:pt x="242357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s-EC"/>
            </a:p>
          </p:txBody>
        </p:sp>
        <p:sp>
          <p:nvSpPr>
            <p:cNvPr id="20" name="Rounded Rectangle 8">
              <a:extLst>
                <a:ext uri="{FF2B5EF4-FFF2-40B4-BE49-F238E27FC236}">
                  <a16:creationId xmlns:a16="http://schemas.microsoft.com/office/drawing/2014/main" xmlns="" id="{1115990C-B540-49DF-AAE9-D2E1BC466A2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800500" y="2582839"/>
              <a:ext cx="300170" cy="347427"/>
            </a:xfrm>
            <a:custGeom>
              <a:avLst/>
              <a:gdLst>
                <a:gd name="T0" fmla="*/ 0 w 3319870"/>
                <a:gd name="T1" fmla="*/ 0 h 3842533"/>
                <a:gd name="T2" fmla="*/ 0 w 3319870"/>
                <a:gd name="T3" fmla="*/ 0 h 3842533"/>
                <a:gd name="T4" fmla="*/ 0 w 3319870"/>
                <a:gd name="T5" fmla="*/ 0 h 3842533"/>
                <a:gd name="T6" fmla="*/ 0 w 3319870"/>
                <a:gd name="T7" fmla="*/ 0 h 3842533"/>
                <a:gd name="T8" fmla="*/ 0 w 3319870"/>
                <a:gd name="T9" fmla="*/ 0 h 3842533"/>
                <a:gd name="T10" fmla="*/ 0 w 3319870"/>
                <a:gd name="T11" fmla="*/ 0 h 3842533"/>
                <a:gd name="T12" fmla="*/ 0 w 3319870"/>
                <a:gd name="T13" fmla="*/ 0 h 3842533"/>
                <a:gd name="T14" fmla="*/ 0 w 3319870"/>
                <a:gd name="T15" fmla="*/ 0 h 3842533"/>
                <a:gd name="T16" fmla="*/ 0 w 3319870"/>
                <a:gd name="T17" fmla="*/ 0 h 3842533"/>
                <a:gd name="T18" fmla="*/ 0 w 3319870"/>
                <a:gd name="T19" fmla="*/ 0 h 3842533"/>
                <a:gd name="T20" fmla="*/ 0 w 3319870"/>
                <a:gd name="T21" fmla="*/ 0 h 3842533"/>
                <a:gd name="T22" fmla="*/ 0 w 3319870"/>
                <a:gd name="T23" fmla="*/ 0 h 3842533"/>
                <a:gd name="T24" fmla="*/ 0 w 3319870"/>
                <a:gd name="T25" fmla="*/ 0 h 3842533"/>
                <a:gd name="T26" fmla="*/ 0 w 3319870"/>
                <a:gd name="T27" fmla="*/ 0 h 3842533"/>
                <a:gd name="T28" fmla="*/ 0 w 3319870"/>
                <a:gd name="T29" fmla="*/ 0 h 3842533"/>
                <a:gd name="T30" fmla="*/ 0 w 3319870"/>
                <a:gd name="T31" fmla="*/ 0 h 3842533"/>
                <a:gd name="T32" fmla="*/ 0 w 3319870"/>
                <a:gd name="T33" fmla="*/ 0 h 3842533"/>
                <a:gd name="T34" fmla="*/ 0 w 3319870"/>
                <a:gd name="T35" fmla="*/ 0 h 3842533"/>
                <a:gd name="T36" fmla="*/ 0 w 3319870"/>
                <a:gd name="T37" fmla="*/ 0 h 3842533"/>
                <a:gd name="T38" fmla="*/ 0 w 3319870"/>
                <a:gd name="T39" fmla="*/ 0 h 3842533"/>
                <a:gd name="T40" fmla="*/ 0 w 3319870"/>
                <a:gd name="T41" fmla="*/ 0 h 3842533"/>
                <a:gd name="T42" fmla="*/ 0 w 3319870"/>
                <a:gd name="T43" fmla="*/ 0 h 3842533"/>
                <a:gd name="T44" fmla="*/ 0 w 3319870"/>
                <a:gd name="T45" fmla="*/ 0 h 3842533"/>
                <a:gd name="T46" fmla="*/ 0 w 3319870"/>
                <a:gd name="T47" fmla="*/ 0 h 3842533"/>
                <a:gd name="T48" fmla="*/ 0 w 3319870"/>
                <a:gd name="T49" fmla="*/ 0 h 3842533"/>
                <a:gd name="T50" fmla="*/ 0 w 3319870"/>
                <a:gd name="T51" fmla="*/ 0 h 3842533"/>
                <a:gd name="T52" fmla="*/ 0 w 3319870"/>
                <a:gd name="T53" fmla="*/ 0 h 3842533"/>
                <a:gd name="T54" fmla="*/ 0 w 3319870"/>
                <a:gd name="T55" fmla="*/ 0 h 3842533"/>
                <a:gd name="T56" fmla="*/ 0 w 3319870"/>
                <a:gd name="T57" fmla="*/ 0 h 3842533"/>
                <a:gd name="T58" fmla="*/ 0 w 3319870"/>
                <a:gd name="T59" fmla="*/ 0 h 3842533"/>
                <a:gd name="T60" fmla="*/ 0 w 3319870"/>
                <a:gd name="T61" fmla="*/ 0 h 3842533"/>
                <a:gd name="T62" fmla="*/ 0 w 3319870"/>
                <a:gd name="T63" fmla="*/ 0 h 3842533"/>
                <a:gd name="T64" fmla="*/ 0 w 3319870"/>
                <a:gd name="T65" fmla="*/ 0 h 3842533"/>
                <a:gd name="T66" fmla="*/ 0 w 3319870"/>
                <a:gd name="T67" fmla="*/ 0 h 3842533"/>
                <a:gd name="T68" fmla="*/ 0 w 3319870"/>
                <a:gd name="T69" fmla="*/ 0 h 3842533"/>
                <a:gd name="T70" fmla="*/ 0 w 3319870"/>
                <a:gd name="T71" fmla="*/ 0 h 3842533"/>
                <a:gd name="T72" fmla="*/ 0 w 3319870"/>
                <a:gd name="T73" fmla="*/ 0 h 3842533"/>
                <a:gd name="T74" fmla="*/ 0 w 3319870"/>
                <a:gd name="T75" fmla="*/ 0 h 3842533"/>
                <a:gd name="T76" fmla="*/ 0 w 3319870"/>
                <a:gd name="T77" fmla="*/ 0 h 3842533"/>
                <a:gd name="T78" fmla="*/ 0 w 3319870"/>
                <a:gd name="T79" fmla="*/ 0 h 3842533"/>
                <a:gd name="T80" fmla="*/ 0 w 3319870"/>
                <a:gd name="T81" fmla="*/ 0 h 3842533"/>
                <a:gd name="T82" fmla="*/ 0 w 3319870"/>
                <a:gd name="T83" fmla="*/ 0 h 3842533"/>
                <a:gd name="T84" fmla="*/ 0 w 3319870"/>
                <a:gd name="T85" fmla="*/ 0 h 3842533"/>
                <a:gd name="T86" fmla="*/ 0 w 3319870"/>
                <a:gd name="T87" fmla="*/ 0 h 3842533"/>
                <a:gd name="T88" fmla="*/ 0 w 3319870"/>
                <a:gd name="T89" fmla="*/ 0 h 3842533"/>
                <a:gd name="T90" fmla="*/ 0 w 3319870"/>
                <a:gd name="T91" fmla="*/ 0 h 3842533"/>
                <a:gd name="T92" fmla="*/ 0 w 3319870"/>
                <a:gd name="T93" fmla="*/ 0 h 3842533"/>
                <a:gd name="T94" fmla="*/ 0 w 3319870"/>
                <a:gd name="T95" fmla="*/ 0 h 3842533"/>
                <a:gd name="T96" fmla="*/ 0 w 3319870"/>
                <a:gd name="T97" fmla="*/ 0 h 3842533"/>
                <a:gd name="T98" fmla="*/ 0 w 3319870"/>
                <a:gd name="T99" fmla="*/ 0 h 3842533"/>
                <a:gd name="T100" fmla="*/ 0 w 3319870"/>
                <a:gd name="T101" fmla="*/ 0 h 3842533"/>
                <a:gd name="T102" fmla="*/ 0 w 3319870"/>
                <a:gd name="T103" fmla="*/ 0 h 3842533"/>
                <a:gd name="T104" fmla="*/ 0 w 3319870"/>
                <a:gd name="T105" fmla="*/ 0 h 384253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319870" h="3842533">
                  <a:moveTo>
                    <a:pt x="579936" y="1296382"/>
                  </a:moveTo>
                  <a:lnTo>
                    <a:pt x="2739936" y="1296382"/>
                  </a:lnTo>
                  <a:lnTo>
                    <a:pt x="2739936" y="2796543"/>
                  </a:lnTo>
                  <a:cubicBezTo>
                    <a:pt x="2739936" y="2962250"/>
                    <a:pt x="2605604" y="3096582"/>
                    <a:pt x="2439897" y="3096582"/>
                  </a:cubicBezTo>
                  <a:lnTo>
                    <a:pt x="2272003" y="3096582"/>
                  </a:lnTo>
                  <a:lnTo>
                    <a:pt x="2272003" y="3590505"/>
                  </a:lnTo>
                  <a:cubicBezTo>
                    <a:pt x="2272003" y="3729696"/>
                    <a:pt x="2159166" y="3842533"/>
                    <a:pt x="2019975" y="3842533"/>
                  </a:cubicBezTo>
                  <a:cubicBezTo>
                    <a:pt x="1880784" y="3842533"/>
                    <a:pt x="1767947" y="3729696"/>
                    <a:pt x="1767947" y="3590505"/>
                  </a:cubicBezTo>
                  <a:lnTo>
                    <a:pt x="1767947" y="3096582"/>
                  </a:lnTo>
                  <a:lnTo>
                    <a:pt x="1492066" y="3096582"/>
                  </a:lnTo>
                  <a:lnTo>
                    <a:pt x="1492066" y="3590505"/>
                  </a:lnTo>
                  <a:cubicBezTo>
                    <a:pt x="1492066" y="3729696"/>
                    <a:pt x="1379229" y="3842533"/>
                    <a:pt x="1240038" y="3842533"/>
                  </a:cubicBezTo>
                  <a:cubicBezTo>
                    <a:pt x="1100847" y="3842533"/>
                    <a:pt x="988010" y="3729696"/>
                    <a:pt x="988010" y="3590505"/>
                  </a:cubicBezTo>
                  <a:lnTo>
                    <a:pt x="988010" y="3096582"/>
                  </a:lnTo>
                  <a:lnTo>
                    <a:pt x="879975" y="3096582"/>
                  </a:lnTo>
                  <a:cubicBezTo>
                    <a:pt x="714268" y="3096582"/>
                    <a:pt x="579936" y="2962250"/>
                    <a:pt x="579936" y="2796543"/>
                  </a:cubicBezTo>
                  <a:lnTo>
                    <a:pt x="579936" y="1296382"/>
                  </a:lnTo>
                  <a:close/>
                  <a:moveTo>
                    <a:pt x="3067842" y="1281925"/>
                  </a:moveTo>
                  <a:cubicBezTo>
                    <a:pt x="3207033" y="1281925"/>
                    <a:pt x="3319870" y="1394762"/>
                    <a:pt x="3319870" y="1533953"/>
                  </a:cubicBezTo>
                  <a:lnTo>
                    <a:pt x="3319870" y="2505897"/>
                  </a:lnTo>
                  <a:cubicBezTo>
                    <a:pt x="3319870" y="2645088"/>
                    <a:pt x="3207033" y="2757925"/>
                    <a:pt x="3067842" y="2757925"/>
                  </a:cubicBezTo>
                  <a:cubicBezTo>
                    <a:pt x="2928651" y="2757925"/>
                    <a:pt x="2815814" y="2645088"/>
                    <a:pt x="2815814" y="2505897"/>
                  </a:cubicBezTo>
                  <a:lnTo>
                    <a:pt x="2815814" y="1533953"/>
                  </a:lnTo>
                  <a:cubicBezTo>
                    <a:pt x="2815814" y="1394762"/>
                    <a:pt x="2928651" y="1281925"/>
                    <a:pt x="3067842" y="1281925"/>
                  </a:cubicBezTo>
                  <a:close/>
                  <a:moveTo>
                    <a:pt x="252028" y="1281925"/>
                  </a:moveTo>
                  <a:cubicBezTo>
                    <a:pt x="391219" y="1281925"/>
                    <a:pt x="504056" y="1394762"/>
                    <a:pt x="504056" y="1533953"/>
                  </a:cubicBezTo>
                  <a:lnTo>
                    <a:pt x="504056" y="2505897"/>
                  </a:lnTo>
                  <a:cubicBezTo>
                    <a:pt x="504056" y="2645088"/>
                    <a:pt x="391219" y="2757925"/>
                    <a:pt x="252028" y="2757925"/>
                  </a:cubicBezTo>
                  <a:cubicBezTo>
                    <a:pt x="112837" y="2757925"/>
                    <a:pt x="0" y="2645088"/>
                    <a:pt x="0" y="2505897"/>
                  </a:cubicBezTo>
                  <a:lnTo>
                    <a:pt x="0" y="1533953"/>
                  </a:lnTo>
                  <a:cubicBezTo>
                    <a:pt x="0" y="1394762"/>
                    <a:pt x="112837" y="1281925"/>
                    <a:pt x="252028" y="1281925"/>
                  </a:cubicBezTo>
                  <a:close/>
                  <a:moveTo>
                    <a:pt x="2134062" y="558521"/>
                  </a:moveTo>
                  <a:cubicBezTo>
                    <a:pt x="2073373" y="558521"/>
                    <a:pt x="2024174" y="607720"/>
                    <a:pt x="2024174" y="668409"/>
                  </a:cubicBezTo>
                  <a:cubicBezTo>
                    <a:pt x="2024174" y="729098"/>
                    <a:pt x="2073373" y="778297"/>
                    <a:pt x="2134062" y="778297"/>
                  </a:cubicBezTo>
                  <a:cubicBezTo>
                    <a:pt x="2194751" y="778297"/>
                    <a:pt x="2243950" y="729098"/>
                    <a:pt x="2243950" y="668409"/>
                  </a:cubicBezTo>
                  <a:cubicBezTo>
                    <a:pt x="2243950" y="607720"/>
                    <a:pt x="2194751" y="558521"/>
                    <a:pt x="2134062" y="558521"/>
                  </a:cubicBezTo>
                  <a:close/>
                  <a:moveTo>
                    <a:pt x="1177409" y="558521"/>
                  </a:moveTo>
                  <a:cubicBezTo>
                    <a:pt x="1116720" y="558521"/>
                    <a:pt x="1067521" y="607720"/>
                    <a:pt x="1067521" y="668409"/>
                  </a:cubicBezTo>
                  <a:cubicBezTo>
                    <a:pt x="1067521" y="729098"/>
                    <a:pt x="1116720" y="778297"/>
                    <a:pt x="1177409" y="778297"/>
                  </a:cubicBezTo>
                  <a:cubicBezTo>
                    <a:pt x="1238098" y="778297"/>
                    <a:pt x="1287297" y="729098"/>
                    <a:pt x="1287297" y="668409"/>
                  </a:cubicBezTo>
                  <a:cubicBezTo>
                    <a:pt x="1287297" y="607720"/>
                    <a:pt x="1238098" y="558521"/>
                    <a:pt x="1177409" y="558521"/>
                  </a:cubicBezTo>
                  <a:close/>
                  <a:moveTo>
                    <a:pt x="1041854" y="0"/>
                  </a:moveTo>
                  <a:lnTo>
                    <a:pt x="1215617" y="300965"/>
                  </a:lnTo>
                  <a:cubicBezTo>
                    <a:pt x="1350827" y="238508"/>
                    <a:pt x="1501239" y="204386"/>
                    <a:pt x="1659158" y="204272"/>
                  </a:cubicBezTo>
                  <a:cubicBezTo>
                    <a:pt x="1823689" y="204153"/>
                    <a:pt x="1980124" y="240963"/>
                    <a:pt x="2119837" y="308065"/>
                  </a:cubicBezTo>
                  <a:lnTo>
                    <a:pt x="2297698" y="0"/>
                  </a:lnTo>
                  <a:lnTo>
                    <a:pt x="2391229" y="54000"/>
                  </a:lnTo>
                  <a:lnTo>
                    <a:pt x="2215205" y="358882"/>
                  </a:lnTo>
                  <a:cubicBezTo>
                    <a:pt x="2507692" y="533629"/>
                    <a:pt x="2710924" y="843756"/>
                    <a:pt x="2737127" y="1206450"/>
                  </a:cubicBezTo>
                  <a:cubicBezTo>
                    <a:pt x="2018962" y="1206967"/>
                    <a:pt x="1300797" y="1207483"/>
                    <a:pt x="582632" y="1208000"/>
                  </a:cubicBezTo>
                  <a:cubicBezTo>
                    <a:pt x="608780" y="838665"/>
                    <a:pt x="818541" y="523565"/>
                    <a:pt x="1119462" y="350420"/>
                  </a:cubicBezTo>
                  <a:lnTo>
                    <a:pt x="948323" y="54000"/>
                  </a:lnTo>
                  <a:lnTo>
                    <a:pt x="1041854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s-EC"/>
            </a:p>
          </p:txBody>
        </p:sp>
        <p:sp>
          <p:nvSpPr>
            <p:cNvPr id="21" name="Oval 10">
              <a:extLst>
                <a:ext uri="{FF2B5EF4-FFF2-40B4-BE49-F238E27FC236}">
                  <a16:creationId xmlns:a16="http://schemas.microsoft.com/office/drawing/2014/main" xmlns="" id="{7C7FA6DE-CEC1-4B88-BD10-007F60E7EF8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645011" y="2518278"/>
              <a:ext cx="340001" cy="338281"/>
            </a:xfrm>
            <a:custGeom>
              <a:avLst/>
              <a:gdLst>
                <a:gd name="T0" fmla="*/ 0 w 2956013"/>
                <a:gd name="T1" fmla="*/ 0 h 2941055"/>
                <a:gd name="T2" fmla="*/ 0 w 2956013"/>
                <a:gd name="T3" fmla="*/ 0 h 2941055"/>
                <a:gd name="T4" fmla="*/ 0 w 2956013"/>
                <a:gd name="T5" fmla="*/ 0 h 2941055"/>
                <a:gd name="T6" fmla="*/ 0 w 2956013"/>
                <a:gd name="T7" fmla="*/ 0 h 2941055"/>
                <a:gd name="T8" fmla="*/ 0 w 2956013"/>
                <a:gd name="T9" fmla="*/ 0 h 2941055"/>
                <a:gd name="T10" fmla="*/ 0 w 2956013"/>
                <a:gd name="T11" fmla="*/ 0 h 2941055"/>
                <a:gd name="T12" fmla="*/ 0 w 2956013"/>
                <a:gd name="T13" fmla="*/ 0 h 2941055"/>
                <a:gd name="T14" fmla="*/ 0 w 2956013"/>
                <a:gd name="T15" fmla="*/ 0 h 2941055"/>
                <a:gd name="T16" fmla="*/ 0 w 2956013"/>
                <a:gd name="T17" fmla="*/ 0 h 2941055"/>
                <a:gd name="T18" fmla="*/ 0 w 2956013"/>
                <a:gd name="T19" fmla="*/ 0 h 2941055"/>
                <a:gd name="T20" fmla="*/ 0 w 2956013"/>
                <a:gd name="T21" fmla="*/ 0 h 2941055"/>
                <a:gd name="T22" fmla="*/ 0 w 2956013"/>
                <a:gd name="T23" fmla="*/ 0 h 2941055"/>
                <a:gd name="T24" fmla="*/ 0 w 2956013"/>
                <a:gd name="T25" fmla="*/ 0 h 2941055"/>
                <a:gd name="T26" fmla="*/ 0 w 2956013"/>
                <a:gd name="T27" fmla="*/ 0 h 2941055"/>
                <a:gd name="T28" fmla="*/ 0 w 2956013"/>
                <a:gd name="T29" fmla="*/ 0 h 2941055"/>
                <a:gd name="T30" fmla="*/ 0 w 2956013"/>
                <a:gd name="T31" fmla="*/ 0 h 2941055"/>
                <a:gd name="T32" fmla="*/ 0 w 2956013"/>
                <a:gd name="T33" fmla="*/ 0 h 2941055"/>
                <a:gd name="T34" fmla="*/ 0 w 2956013"/>
                <a:gd name="T35" fmla="*/ 0 h 2941055"/>
                <a:gd name="T36" fmla="*/ 0 w 2956013"/>
                <a:gd name="T37" fmla="*/ 0 h 2941055"/>
                <a:gd name="T38" fmla="*/ 0 w 2956013"/>
                <a:gd name="T39" fmla="*/ 0 h 2941055"/>
                <a:gd name="T40" fmla="*/ 0 w 2956013"/>
                <a:gd name="T41" fmla="*/ 0 h 2941055"/>
                <a:gd name="T42" fmla="*/ 0 w 2956013"/>
                <a:gd name="T43" fmla="*/ 0 h 2941055"/>
                <a:gd name="T44" fmla="*/ 0 w 2956013"/>
                <a:gd name="T45" fmla="*/ 0 h 2941055"/>
                <a:gd name="T46" fmla="*/ 0 w 2956013"/>
                <a:gd name="T47" fmla="*/ 0 h 2941055"/>
                <a:gd name="T48" fmla="*/ 0 w 2956013"/>
                <a:gd name="T49" fmla="*/ 0 h 2941055"/>
                <a:gd name="T50" fmla="*/ 0 w 2956013"/>
                <a:gd name="T51" fmla="*/ 0 h 2941055"/>
                <a:gd name="T52" fmla="*/ 0 w 2956013"/>
                <a:gd name="T53" fmla="*/ 0 h 2941055"/>
                <a:gd name="T54" fmla="*/ 0 w 2956013"/>
                <a:gd name="T55" fmla="*/ 0 h 2941055"/>
                <a:gd name="T56" fmla="*/ 0 w 2956013"/>
                <a:gd name="T57" fmla="*/ 0 h 2941055"/>
                <a:gd name="T58" fmla="*/ 0 w 2956013"/>
                <a:gd name="T59" fmla="*/ 0 h 2941055"/>
                <a:gd name="T60" fmla="*/ 0 w 2956013"/>
                <a:gd name="T61" fmla="*/ 0 h 2941055"/>
                <a:gd name="T62" fmla="*/ 0 w 2956013"/>
                <a:gd name="T63" fmla="*/ 0 h 2941055"/>
                <a:gd name="T64" fmla="*/ 0 w 2956013"/>
                <a:gd name="T65" fmla="*/ 0 h 2941055"/>
                <a:gd name="T66" fmla="*/ 0 w 2956013"/>
                <a:gd name="T67" fmla="*/ 0 h 2941055"/>
                <a:gd name="T68" fmla="*/ 0 w 2956013"/>
                <a:gd name="T69" fmla="*/ 0 h 2941055"/>
                <a:gd name="T70" fmla="*/ 0 w 2956013"/>
                <a:gd name="T71" fmla="*/ 0 h 2941055"/>
                <a:gd name="T72" fmla="*/ 0 w 2956013"/>
                <a:gd name="T73" fmla="*/ 0 h 2941055"/>
                <a:gd name="T74" fmla="*/ 0 w 2956013"/>
                <a:gd name="T75" fmla="*/ 0 h 29410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956013" h="2941055">
                  <a:moveTo>
                    <a:pt x="2169165" y="2259549"/>
                  </a:moveTo>
                  <a:cubicBezTo>
                    <a:pt x="2305163" y="2320579"/>
                    <a:pt x="2430502" y="2400997"/>
                    <a:pt x="2542352" y="2496872"/>
                  </a:cubicBezTo>
                  <a:cubicBezTo>
                    <a:pt x="2303978" y="2744099"/>
                    <a:pt x="1979593" y="2907447"/>
                    <a:pt x="1617206" y="2939204"/>
                  </a:cubicBezTo>
                  <a:lnTo>
                    <a:pt x="1588575" y="2925411"/>
                  </a:lnTo>
                  <a:cubicBezTo>
                    <a:pt x="1835671" y="2758142"/>
                    <a:pt x="2037335" y="2529257"/>
                    <a:pt x="2169165" y="2259549"/>
                  </a:cubicBezTo>
                  <a:close/>
                  <a:moveTo>
                    <a:pt x="797309" y="2254509"/>
                  </a:moveTo>
                  <a:cubicBezTo>
                    <a:pt x="928512" y="2525684"/>
                    <a:pt x="1129977" y="2756161"/>
                    <a:pt x="1376879" y="2925229"/>
                  </a:cubicBezTo>
                  <a:cubicBezTo>
                    <a:pt x="1367940" y="2931748"/>
                    <a:pt x="1358086" y="2936536"/>
                    <a:pt x="1348086" y="2941055"/>
                  </a:cubicBezTo>
                  <a:cubicBezTo>
                    <a:pt x="981929" y="2910776"/>
                    <a:pt x="654006" y="2746454"/>
                    <a:pt x="413461" y="2497054"/>
                  </a:cubicBezTo>
                  <a:cubicBezTo>
                    <a:pt x="528278" y="2398621"/>
                    <a:pt x="657289" y="2316447"/>
                    <a:pt x="797309" y="2254509"/>
                  </a:cubicBezTo>
                  <a:close/>
                  <a:moveTo>
                    <a:pt x="1426305" y="2108791"/>
                  </a:moveTo>
                  <a:lnTo>
                    <a:pt x="1426305" y="2824067"/>
                  </a:lnTo>
                  <a:cubicBezTo>
                    <a:pt x="1203050" y="2668305"/>
                    <a:pt x="1020431" y="2458508"/>
                    <a:pt x="899682" y="2212532"/>
                  </a:cubicBezTo>
                  <a:cubicBezTo>
                    <a:pt x="1063835" y="2148883"/>
                    <a:pt x="1241204" y="2112683"/>
                    <a:pt x="1426305" y="2108791"/>
                  </a:cubicBezTo>
                  <a:close/>
                  <a:moveTo>
                    <a:pt x="1527809" y="2108695"/>
                  </a:moveTo>
                  <a:cubicBezTo>
                    <a:pt x="1717707" y="2112557"/>
                    <a:pt x="1899494" y="2150291"/>
                    <a:pt x="2067336" y="2216559"/>
                  </a:cubicBezTo>
                  <a:cubicBezTo>
                    <a:pt x="1943936" y="2466549"/>
                    <a:pt x="1756622" y="2679032"/>
                    <a:pt x="1527809" y="2835300"/>
                  </a:cubicBezTo>
                  <a:lnTo>
                    <a:pt x="1527809" y="2108695"/>
                  </a:lnTo>
                  <a:close/>
                  <a:moveTo>
                    <a:pt x="2354776" y="1530125"/>
                  </a:moveTo>
                  <a:lnTo>
                    <a:pt x="2955077" y="1530125"/>
                  </a:lnTo>
                  <a:cubicBezTo>
                    <a:pt x="2942393" y="1866074"/>
                    <a:pt x="2817414" y="2173186"/>
                    <a:pt x="2615767" y="2414127"/>
                  </a:cubicBezTo>
                  <a:cubicBezTo>
                    <a:pt x="2496453" y="2311434"/>
                    <a:pt x="2362630" y="2225327"/>
                    <a:pt x="2217376" y="2159975"/>
                  </a:cubicBezTo>
                  <a:cubicBezTo>
                    <a:pt x="2300477" y="1965771"/>
                    <a:pt x="2348521" y="1753185"/>
                    <a:pt x="2354776" y="1530125"/>
                  </a:cubicBezTo>
                  <a:close/>
                  <a:moveTo>
                    <a:pt x="1527809" y="1530125"/>
                  </a:moveTo>
                  <a:lnTo>
                    <a:pt x="2244039" y="1530125"/>
                  </a:lnTo>
                  <a:cubicBezTo>
                    <a:pt x="2237819" y="1737690"/>
                    <a:pt x="2192963" y="1935525"/>
                    <a:pt x="2115825" y="2116496"/>
                  </a:cubicBezTo>
                  <a:cubicBezTo>
                    <a:pt x="1933189" y="2043464"/>
                    <a:pt x="1735000" y="2001899"/>
                    <a:pt x="1527809" y="1997958"/>
                  </a:cubicBezTo>
                  <a:lnTo>
                    <a:pt x="1527809" y="1530125"/>
                  </a:lnTo>
                  <a:close/>
                  <a:moveTo>
                    <a:pt x="725097" y="1530125"/>
                  </a:moveTo>
                  <a:lnTo>
                    <a:pt x="1426305" y="1530125"/>
                  </a:lnTo>
                  <a:lnTo>
                    <a:pt x="1426305" y="1998054"/>
                  </a:lnTo>
                  <a:cubicBezTo>
                    <a:pt x="1224105" y="2002029"/>
                    <a:pt x="1030504" y="2041966"/>
                    <a:pt x="851699" y="2112283"/>
                  </a:cubicBezTo>
                  <a:cubicBezTo>
                    <a:pt x="775482" y="1932518"/>
                    <a:pt x="731260" y="1736112"/>
                    <a:pt x="725097" y="1530125"/>
                  </a:cubicBezTo>
                  <a:close/>
                  <a:moveTo>
                    <a:pt x="934" y="1530125"/>
                  </a:moveTo>
                  <a:lnTo>
                    <a:pt x="614360" y="1530125"/>
                  </a:lnTo>
                  <a:cubicBezTo>
                    <a:pt x="620543" y="1751166"/>
                    <a:pt x="667772" y="1961919"/>
                    <a:pt x="749235" y="2154869"/>
                  </a:cubicBezTo>
                  <a:cubicBezTo>
                    <a:pt x="599936" y="2221117"/>
                    <a:pt x="462426" y="2308980"/>
                    <a:pt x="340129" y="2414234"/>
                  </a:cubicBezTo>
                  <a:cubicBezTo>
                    <a:pt x="138582" y="2173144"/>
                    <a:pt x="13619" y="1866051"/>
                    <a:pt x="934" y="1530125"/>
                  </a:cubicBezTo>
                  <a:close/>
                  <a:moveTo>
                    <a:pt x="883886" y="768586"/>
                  </a:moveTo>
                  <a:cubicBezTo>
                    <a:pt x="1053566" y="831753"/>
                    <a:pt x="1236128" y="867407"/>
                    <a:pt x="1426305" y="871035"/>
                  </a:cubicBezTo>
                  <a:lnTo>
                    <a:pt x="1426305" y="1428622"/>
                  </a:lnTo>
                  <a:lnTo>
                    <a:pt x="724559" y="1428622"/>
                  </a:lnTo>
                  <a:cubicBezTo>
                    <a:pt x="730221" y="1192426"/>
                    <a:pt x="785872" y="968634"/>
                    <a:pt x="883886" y="768586"/>
                  </a:cubicBezTo>
                  <a:close/>
                  <a:moveTo>
                    <a:pt x="2083288" y="764501"/>
                  </a:moveTo>
                  <a:cubicBezTo>
                    <a:pt x="2182501" y="965616"/>
                    <a:pt x="2238869" y="1190833"/>
                    <a:pt x="2244577" y="1428622"/>
                  </a:cubicBezTo>
                  <a:lnTo>
                    <a:pt x="1527809" y="1428622"/>
                  </a:lnTo>
                  <a:lnTo>
                    <a:pt x="1527809" y="871130"/>
                  </a:lnTo>
                  <a:cubicBezTo>
                    <a:pt x="1722835" y="867528"/>
                    <a:pt x="1909881" y="830382"/>
                    <a:pt x="2083288" y="764501"/>
                  </a:cubicBezTo>
                  <a:close/>
                  <a:moveTo>
                    <a:pt x="375750" y="484510"/>
                  </a:moveTo>
                  <a:cubicBezTo>
                    <a:pt x="497688" y="583858"/>
                    <a:pt x="633678" y="666438"/>
                    <a:pt x="780212" y="729142"/>
                  </a:cubicBezTo>
                  <a:cubicBezTo>
                    <a:pt x="677519" y="941475"/>
                    <a:pt x="619429" y="1178562"/>
                    <a:pt x="613822" y="1428622"/>
                  </a:cubicBezTo>
                  <a:lnTo>
                    <a:pt x="0" y="1428622"/>
                  </a:lnTo>
                  <a:cubicBezTo>
                    <a:pt x="9263" y="1065848"/>
                    <a:pt x="149371" y="735691"/>
                    <a:pt x="375750" y="484510"/>
                  </a:cubicBezTo>
                  <a:close/>
                  <a:moveTo>
                    <a:pt x="2580304" y="484479"/>
                  </a:moveTo>
                  <a:cubicBezTo>
                    <a:pt x="2806628" y="735651"/>
                    <a:pt x="2946750" y="1065827"/>
                    <a:pt x="2956013" y="1428622"/>
                  </a:cubicBezTo>
                  <a:lnTo>
                    <a:pt x="2355314" y="1428622"/>
                  </a:lnTo>
                  <a:cubicBezTo>
                    <a:pt x="2349636" y="1176504"/>
                    <a:pt x="2290630" y="937573"/>
                    <a:pt x="2186241" y="724113"/>
                  </a:cubicBezTo>
                  <a:cubicBezTo>
                    <a:pt x="2328935" y="662418"/>
                    <a:pt x="2461323" y="581449"/>
                    <a:pt x="2580304" y="484479"/>
                  </a:cubicBezTo>
                  <a:close/>
                  <a:moveTo>
                    <a:pt x="1426305" y="124032"/>
                  </a:moveTo>
                  <a:lnTo>
                    <a:pt x="1426305" y="760298"/>
                  </a:lnTo>
                  <a:cubicBezTo>
                    <a:pt x="1253727" y="756791"/>
                    <a:pt x="1087879" y="724966"/>
                    <a:pt x="933247" y="668842"/>
                  </a:cubicBezTo>
                  <a:cubicBezTo>
                    <a:pt x="1054039" y="451822"/>
                    <a:pt x="1223389" y="265609"/>
                    <a:pt x="1426305" y="124032"/>
                  </a:cubicBezTo>
                  <a:close/>
                  <a:moveTo>
                    <a:pt x="1527809" y="112799"/>
                  </a:moveTo>
                  <a:cubicBezTo>
                    <a:pt x="1736145" y="255085"/>
                    <a:pt x="1910079" y="443973"/>
                    <a:pt x="2033951" y="664748"/>
                  </a:cubicBezTo>
                  <a:cubicBezTo>
                    <a:pt x="1875578" y="723616"/>
                    <a:pt x="1705238" y="756901"/>
                    <a:pt x="1527809" y="760394"/>
                  </a:cubicBezTo>
                  <a:lnTo>
                    <a:pt x="1527809" y="112799"/>
                  </a:lnTo>
                  <a:close/>
                  <a:moveTo>
                    <a:pt x="1632157" y="1693"/>
                  </a:moveTo>
                  <a:cubicBezTo>
                    <a:pt x="1969090" y="34839"/>
                    <a:pt x="2272411" y="181752"/>
                    <a:pt x="2502559" y="404493"/>
                  </a:cubicBezTo>
                  <a:cubicBezTo>
                    <a:pt x="2392455" y="493535"/>
                    <a:pt x="2270018" y="567692"/>
                    <a:pt x="2138287" y="624414"/>
                  </a:cubicBezTo>
                  <a:cubicBezTo>
                    <a:pt x="2004803" y="382989"/>
                    <a:pt x="1815448" y="176841"/>
                    <a:pt x="1587368" y="23269"/>
                  </a:cubicBezTo>
                  <a:lnTo>
                    <a:pt x="1632157" y="1693"/>
                  </a:lnTo>
                  <a:close/>
                  <a:moveTo>
                    <a:pt x="1333466" y="0"/>
                  </a:moveTo>
                  <a:lnTo>
                    <a:pt x="1376468" y="23177"/>
                  </a:lnTo>
                  <a:cubicBezTo>
                    <a:pt x="1149236" y="178863"/>
                    <a:pt x="960516" y="386575"/>
                    <a:pt x="827965" y="629347"/>
                  </a:cubicBezTo>
                  <a:cubicBezTo>
                    <a:pt x="692459" y="571593"/>
                    <a:pt x="566467" y="495851"/>
                    <a:pt x="453430" y="404475"/>
                  </a:cubicBezTo>
                  <a:cubicBezTo>
                    <a:pt x="685742" y="179438"/>
                    <a:pt x="992667" y="31629"/>
                    <a:pt x="1333466" y="0"/>
                  </a:cubicBezTo>
                  <a:close/>
                </a:path>
              </a:pathLst>
            </a:custGeom>
            <a:solidFill>
              <a:srgbClr val="1C8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s-EC"/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xmlns="" id="{261BD261-A221-44C3-91AF-47C3F066E915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10345251" y="2251006"/>
              <a:ext cx="441966" cy="281210"/>
            </a:xfrm>
            <a:custGeom>
              <a:avLst/>
              <a:gdLst>
                <a:gd name="T0" fmla="*/ 0 w 3980365"/>
                <a:gd name="T1" fmla="*/ 0 h 2532594"/>
                <a:gd name="T2" fmla="*/ 0 w 3980365"/>
                <a:gd name="T3" fmla="*/ 0 h 2532594"/>
                <a:gd name="T4" fmla="*/ 0 w 3980365"/>
                <a:gd name="T5" fmla="*/ 0 h 2532594"/>
                <a:gd name="T6" fmla="*/ 0 w 3980365"/>
                <a:gd name="T7" fmla="*/ 0 h 2532594"/>
                <a:gd name="T8" fmla="*/ 0 w 3980365"/>
                <a:gd name="T9" fmla="*/ 0 h 2532594"/>
                <a:gd name="T10" fmla="*/ 0 w 3980365"/>
                <a:gd name="T11" fmla="*/ 0 h 2532594"/>
                <a:gd name="T12" fmla="*/ 0 w 3980365"/>
                <a:gd name="T13" fmla="*/ 0 h 2532594"/>
                <a:gd name="T14" fmla="*/ 0 w 3980365"/>
                <a:gd name="T15" fmla="*/ 0 h 2532594"/>
                <a:gd name="T16" fmla="*/ 0 w 3980365"/>
                <a:gd name="T17" fmla="*/ 0 h 2532594"/>
                <a:gd name="T18" fmla="*/ 0 w 3980365"/>
                <a:gd name="T19" fmla="*/ 0 h 2532594"/>
                <a:gd name="T20" fmla="*/ 0 w 3980365"/>
                <a:gd name="T21" fmla="*/ 0 h 2532594"/>
                <a:gd name="T22" fmla="*/ 0 w 3980365"/>
                <a:gd name="T23" fmla="*/ 0 h 2532594"/>
                <a:gd name="T24" fmla="*/ 0 w 3980365"/>
                <a:gd name="T25" fmla="*/ 0 h 2532594"/>
                <a:gd name="T26" fmla="*/ 0 w 3980365"/>
                <a:gd name="T27" fmla="*/ 0 h 2532594"/>
                <a:gd name="T28" fmla="*/ 0 w 3980365"/>
                <a:gd name="T29" fmla="*/ 0 h 2532594"/>
                <a:gd name="T30" fmla="*/ 0 w 3980365"/>
                <a:gd name="T31" fmla="*/ 0 h 2532594"/>
                <a:gd name="T32" fmla="*/ 0 w 3980365"/>
                <a:gd name="T33" fmla="*/ 0 h 2532594"/>
                <a:gd name="T34" fmla="*/ 0 w 3980365"/>
                <a:gd name="T35" fmla="*/ 0 h 2532594"/>
                <a:gd name="T36" fmla="*/ 0 w 3980365"/>
                <a:gd name="T37" fmla="*/ 0 h 2532594"/>
                <a:gd name="T38" fmla="*/ 0 w 3980365"/>
                <a:gd name="T39" fmla="*/ 0 h 2532594"/>
                <a:gd name="T40" fmla="*/ 0 w 3980365"/>
                <a:gd name="T41" fmla="*/ 0 h 2532594"/>
                <a:gd name="T42" fmla="*/ 0 w 3980365"/>
                <a:gd name="T43" fmla="*/ 0 h 2532594"/>
                <a:gd name="T44" fmla="*/ 0 w 3980365"/>
                <a:gd name="T45" fmla="*/ 0 h 2532594"/>
                <a:gd name="T46" fmla="*/ 0 w 3980365"/>
                <a:gd name="T47" fmla="*/ 0 h 2532594"/>
                <a:gd name="T48" fmla="*/ 0 w 3980365"/>
                <a:gd name="T49" fmla="*/ 0 h 2532594"/>
                <a:gd name="T50" fmla="*/ 0 w 3980365"/>
                <a:gd name="T51" fmla="*/ 0 h 2532594"/>
                <a:gd name="T52" fmla="*/ 0 w 3980365"/>
                <a:gd name="T53" fmla="*/ 0 h 2532594"/>
                <a:gd name="T54" fmla="*/ 0 w 3980365"/>
                <a:gd name="T55" fmla="*/ 0 h 2532594"/>
                <a:gd name="T56" fmla="*/ 0 w 3980365"/>
                <a:gd name="T57" fmla="*/ 0 h 2532594"/>
                <a:gd name="T58" fmla="*/ 0 w 3980365"/>
                <a:gd name="T59" fmla="*/ 0 h 2532594"/>
                <a:gd name="T60" fmla="*/ 0 w 3980365"/>
                <a:gd name="T61" fmla="*/ 0 h 2532594"/>
                <a:gd name="T62" fmla="*/ 0 w 3980365"/>
                <a:gd name="T63" fmla="*/ 0 h 2532594"/>
                <a:gd name="T64" fmla="*/ 0 w 3980365"/>
                <a:gd name="T65" fmla="*/ 0 h 2532594"/>
                <a:gd name="T66" fmla="*/ 0 w 3980365"/>
                <a:gd name="T67" fmla="*/ 0 h 2532594"/>
                <a:gd name="T68" fmla="*/ 0 w 3980365"/>
                <a:gd name="T69" fmla="*/ 0 h 2532594"/>
                <a:gd name="T70" fmla="*/ 0 w 3980365"/>
                <a:gd name="T71" fmla="*/ 0 h 2532594"/>
                <a:gd name="T72" fmla="*/ 0 w 3980365"/>
                <a:gd name="T73" fmla="*/ 0 h 253259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980365" h="2532594">
                  <a:moveTo>
                    <a:pt x="1988360" y="58973"/>
                  </a:moveTo>
                  <a:cubicBezTo>
                    <a:pt x="1988306" y="58975"/>
                    <a:pt x="1988252" y="58977"/>
                    <a:pt x="1988199" y="58995"/>
                  </a:cubicBezTo>
                  <a:cubicBezTo>
                    <a:pt x="1988145" y="58977"/>
                    <a:pt x="1988091" y="58975"/>
                    <a:pt x="1988037" y="58973"/>
                  </a:cubicBezTo>
                  <a:lnTo>
                    <a:pt x="1988037" y="59017"/>
                  </a:lnTo>
                  <a:cubicBezTo>
                    <a:pt x="1574406" y="74019"/>
                    <a:pt x="1375335" y="406725"/>
                    <a:pt x="1370318" y="708381"/>
                  </a:cubicBezTo>
                  <a:cubicBezTo>
                    <a:pt x="1362506" y="1089140"/>
                    <a:pt x="1497435" y="1312904"/>
                    <a:pt x="1568575" y="1407072"/>
                  </a:cubicBezTo>
                  <a:cubicBezTo>
                    <a:pt x="1631785" y="1490670"/>
                    <a:pt x="1727890" y="1649476"/>
                    <a:pt x="1617443" y="1704159"/>
                  </a:cubicBezTo>
                  <a:cubicBezTo>
                    <a:pt x="1318592" y="1846636"/>
                    <a:pt x="1062028" y="1946829"/>
                    <a:pt x="927030" y="2049664"/>
                  </a:cubicBezTo>
                  <a:cubicBezTo>
                    <a:pt x="705669" y="2234426"/>
                    <a:pt x="740656" y="2445615"/>
                    <a:pt x="754501" y="2532594"/>
                  </a:cubicBezTo>
                  <a:lnTo>
                    <a:pt x="1988199" y="2531551"/>
                  </a:lnTo>
                  <a:lnTo>
                    <a:pt x="3221896" y="2532594"/>
                  </a:lnTo>
                  <a:cubicBezTo>
                    <a:pt x="3235741" y="2445615"/>
                    <a:pt x="3270728" y="2234426"/>
                    <a:pt x="3049367" y="2049664"/>
                  </a:cubicBezTo>
                  <a:cubicBezTo>
                    <a:pt x="2914369" y="1946829"/>
                    <a:pt x="2657805" y="1846636"/>
                    <a:pt x="2358954" y="1704159"/>
                  </a:cubicBezTo>
                  <a:cubicBezTo>
                    <a:pt x="2248507" y="1649476"/>
                    <a:pt x="2344612" y="1490670"/>
                    <a:pt x="2407822" y="1407072"/>
                  </a:cubicBezTo>
                  <a:cubicBezTo>
                    <a:pt x="2478962" y="1312904"/>
                    <a:pt x="2613891" y="1089140"/>
                    <a:pt x="2606079" y="708381"/>
                  </a:cubicBezTo>
                  <a:cubicBezTo>
                    <a:pt x="2601062" y="406725"/>
                    <a:pt x="2401991" y="74019"/>
                    <a:pt x="1988360" y="59017"/>
                  </a:cubicBezTo>
                  <a:lnTo>
                    <a:pt x="1988360" y="58973"/>
                  </a:lnTo>
                  <a:close/>
                  <a:moveTo>
                    <a:pt x="1093515" y="0"/>
                  </a:moveTo>
                  <a:cubicBezTo>
                    <a:pt x="736613" y="12826"/>
                    <a:pt x="553627" y="327881"/>
                    <a:pt x="549299" y="588096"/>
                  </a:cubicBezTo>
                  <a:cubicBezTo>
                    <a:pt x="542562" y="916461"/>
                    <a:pt x="658924" y="1109434"/>
                    <a:pt x="720275" y="1190644"/>
                  </a:cubicBezTo>
                  <a:cubicBezTo>
                    <a:pt x="774787" y="1262738"/>
                    <a:pt x="857667" y="1399692"/>
                    <a:pt x="762418" y="1446850"/>
                  </a:cubicBezTo>
                  <a:cubicBezTo>
                    <a:pt x="504691" y="1569722"/>
                    <a:pt x="283431" y="1656128"/>
                    <a:pt x="167010" y="1744812"/>
                  </a:cubicBezTo>
                  <a:cubicBezTo>
                    <a:pt x="-23891" y="1904150"/>
                    <a:pt x="672" y="2013351"/>
                    <a:pt x="1392" y="2161289"/>
                  </a:cubicBezTo>
                  <a:cubicBezTo>
                    <a:pt x="356083" y="2160989"/>
                    <a:pt x="261990" y="2166300"/>
                    <a:pt x="616681" y="2166000"/>
                  </a:cubicBezTo>
                  <a:cubicBezTo>
                    <a:pt x="794788" y="1846239"/>
                    <a:pt x="1045824" y="1778915"/>
                    <a:pt x="1453932" y="1593789"/>
                  </a:cubicBezTo>
                  <a:cubicBezTo>
                    <a:pt x="1171572" y="1115084"/>
                    <a:pt x="1046285" y="714919"/>
                    <a:pt x="1414663" y="124017"/>
                  </a:cubicBezTo>
                  <a:cubicBezTo>
                    <a:pt x="1309485" y="41539"/>
                    <a:pt x="1305280" y="26381"/>
                    <a:pt x="1093515" y="0"/>
                  </a:cubicBezTo>
                  <a:close/>
                  <a:moveTo>
                    <a:pt x="2886850" y="0"/>
                  </a:moveTo>
                  <a:cubicBezTo>
                    <a:pt x="2675085" y="26381"/>
                    <a:pt x="2670880" y="41539"/>
                    <a:pt x="2565702" y="124017"/>
                  </a:cubicBezTo>
                  <a:cubicBezTo>
                    <a:pt x="2934080" y="714919"/>
                    <a:pt x="2808793" y="1115084"/>
                    <a:pt x="2526433" y="1593789"/>
                  </a:cubicBezTo>
                  <a:cubicBezTo>
                    <a:pt x="2934542" y="1778915"/>
                    <a:pt x="3185577" y="1846239"/>
                    <a:pt x="3363685" y="2166000"/>
                  </a:cubicBezTo>
                  <a:cubicBezTo>
                    <a:pt x="3718376" y="2166300"/>
                    <a:pt x="3624282" y="2160989"/>
                    <a:pt x="3978973" y="2161289"/>
                  </a:cubicBezTo>
                  <a:cubicBezTo>
                    <a:pt x="3979693" y="2013351"/>
                    <a:pt x="4004256" y="1904150"/>
                    <a:pt x="3813355" y="1744812"/>
                  </a:cubicBezTo>
                  <a:cubicBezTo>
                    <a:pt x="3696934" y="1656128"/>
                    <a:pt x="3475674" y="1569722"/>
                    <a:pt x="3217947" y="1446850"/>
                  </a:cubicBezTo>
                  <a:cubicBezTo>
                    <a:pt x="3122698" y="1399692"/>
                    <a:pt x="3205579" y="1262738"/>
                    <a:pt x="3260090" y="1190644"/>
                  </a:cubicBezTo>
                  <a:cubicBezTo>
                    <a:pt x="3321441" y="1109434"/>
                    <a:pt x="3437803" y="916461"/>
                    <a:pt x="3431066" y="588096"/>
                  </a:cubicBezTo>
                  <a:cubicBezTo>
                    <a:pt x="3426739" y="327881"/>
                    <a:pt x="3243752" y="12826"/>
                    <a:pt x="2886850" y="0"/>
                  </a:cubicBezTo>
                  <a:close/>
                </a:path>
              </a:pathLst>
            </a:custGeom>
            <a:solidFill>
              <a:srgbClr val="1ED0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s-EC"/>
            </a:p>
          </p:txBody>
        </p:sp>
        <p:sp>
          <p:nvSpPr>
            <p:cNvPr id="23" name="Rectangle 6">
              <a:extLst>
                <a:ext uri="{FF2B5EF4-FFF2-40B4-BE49-F238E27FC236}">
                  <a16:creationId xmlns:a16="http://schemas.microsoft.com/office/drawing/2014/main" xmlns="" id="{94F2FCCC-C6F5-4507-B358-9AC08BE88F4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003273" y="3365017"/>
              <a:ext cx="357359" cy="364685"/>
            </a:xfrm>
            <a:custGeom>
              <a:avLst/>
              <a:gdLst>
                <a:gd name="T0" fmla="*/ 0 w 3860876"/>
                <a:gd name="T1" fmla="*/ 0 h 3940019"/>
                <a:gd name="T2" fmla="*/ 0 w 3860876"/>
                <a:gd name="T3" fmla="*/ 0 h 3940019"/>
                <a:gd name="T4" fmla="*/ 0 w 3860876"/>
                <a:gd name="T5" fmla="*/ 0 h 3940019"/>
                <a:gd name="T6" fmla="*/ 0 w 3860876"/>
                <a:gd name="T7" fmla="*/ 0 h 3940019"/>
                <a:gd name="T8" fmla="*/ 0 w 3860876"/>
                <a:gd name="T9" fmla="*/ 0 h 3940019"/>
                <a:gd name="T10" fmla="*/ 0 w 3860876"/>
                <a:gd name="T11" fmla="*/ 0 h 3940019"/>
                <a:gd name="T12" fmla="*/ 0 w 3860876"/>
                <a:gd name="T13" fmla="*/ 0 h 3940019"/>
                <a:gd name="T14" fmla="*/ 0 w 3860876"/>
                <a:gd name="T15" fmla="*/ 0 h 3940019"/>
                <a:gd name="T16" fmla="*/ 0 w 3860876"/>
                <a:gd name="T17" fmla="*/ 0 h 3940019"/>
                <a:gd name="T18" fmla="*/ 0 w 3860876"/>
                <a:gd name="T19" fmla="*/ 0 h 3940019"/>
                <a:gd name="T20" fmla="*/ 0 w 3860876"/>
                <a:gd name="T21" fmla="*/ 0 h 3940019"/>
                <a:gd name="T22" fmla="*/ 0 w 3860876"/>
                <a:gd name="T23" fmla="*/ 0 h 3940019"/>
                <a:gd name="T24" fmla="*/ 0 w 3860876"/>
                <a:gd name="T25" fmla="*/ 0 h 3940019"/>
                <a:gd name="T26" fmla="*/ 0 w 3860876"/>
                <a:gd name="T27" fmla="*/ 0 h 3940019"/>
                <a:gd name="T28" fmla="*/ 0 w 3860876"/>
                <a:gd name="T29" fmla="*/ 0 h 3940019"/>
                <a:gd name="T30" fmla="*/ 0 w 3860876"/>
                <a:gd name="T31" fmla="*/ 0 h 3940019"/>
                <a:gd name="T32" fmla="*/ 0 w 3860876"/>
                <a:gd name="T33" fmla="*/ 0 h 3940019"/>
                <a:gd name="T34" fmla="*/ 0 w 3860876"/>
                <a:gd name="T35" fmla="*/ 0 h 3940019"/>
                <a:gd name="T36" fmla="*/ 0 w 3860876"/>
                <a:gd name="T37" fmla="*/ 0 h 3940019"/>
                <a:gd name="T38" fmla="*/ 0 w 3860876"/>
                <a:gd name="T39" fmla="*/ 0 h 3940019"/>
                <a:gd name="T40" fmla="*/ 0 w 3860876"/>
                <a:gd name="T41" fmla="*/ 0 h 3940019"/>
                <a:gd name="T42" fmla="*/ 0 w 3860876"/>
                <a:gd name="T43" fmla="*/ 0 h 3940019"/>
                <a:gd name="T44" fmla="*/ 0 w 3860876"/>
                <a:gd name="T45" fmla="*/ 0 h 3940019"/>
                <a:gd name="T46" fmla="*/ 0 w 3860876"/>
                <a:gd name="T47" fmla="*/ 0 h 3940019"/>
                <a:gd name="T48" fmla="*/ 0 w 3860876"/>
                <a:gd name="T49" fmla="*/ 0 h 3940019"/>
                <a:gd name="T50" fmla="*/ 0 w 3860876"/>
                <a:gd name="T51" fmla="*/ 0 h 3940019"/>
                <a:gd name="T52" fmla="*/ 0 w 3860876"/>
                <a:gd name="T53" fmla="*/ 0 h 3940019"/>
                <a:gd name="T54" fmla="*/ 0 w 3860876"/>
                <a:gd name="T55" fmla="*/ 0 h 3940019"/>
                <a:gd name="T56" fmla="*/ 0 w 3860876"/>
                <a:gd name="T57" fmla="*/ 0 h 3940019"/>
                <a:gd name="T58" fmla="*/ 0 w 3860876"/>
                <a:gd name="T59" fmla="*/ 0 h 394001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860876" h="3940019">
                  <a:moveTo>
                    <a:pt x="3248876" y="1942264"/>
                  </a:moveTo>
                  <a:lnTo>
                    <a:pt x="3860876" y="1942264"/>
                  </a:lnTo>
                  <a:lnTo>
                    <a:pt x="3860876" y="2090815"/>
                  </a:lnTo>
                  <a:lnTo>
                    <a:pt x="3859023" y="2090815"/>
                  </a:lnTo>
                  <a:cubicBezTo>
                    <a:pt x="3817225" y="2949620"/>
                    <a:pt x="3215273" y="3679864"/>
                    <a:pt x="2378197" y="3884304"/>
                  </a:cubicBezTo>
                  <a:cubicBezTo>
                    <a:pt x="2219818" y="3922985"/>
                    <a:pt x="2060231" y="3941082"/>
                    <a:pt x="1902626" y="3939971"/>
                  </a:cubicBezTo>
                  <a:cubicBezTo>
                    <a:pt x="1286982" y="3935631"/>
                    <a:pt x="701577" y="3638194"/>
                    <a:pt x="337583" y="3128887"/>
                  </a:cubicBezTo>
                  <a:lnTo>
                    <a:pt x="30667" y="3435803"/>
                  </a:lnTo>
                  <a:lnTo>
                    <a:pt x="30667" y="2342045"/>
                  </a:lnTo>
                  <a:lnTo>
                    <a:pt x="1124425" y="2342045"/>
                  </a:lnTo>
                  <a:lnTo>
                    <a:pt x="781340" y="2685130"/>
                  </a:lnTo>
                  <a:cubicBezTo>
                    <a:pt x="1079782" y="3180935"/>
                    <a:pt x="1667379" y="3425841"/>
                    <a:pt x="2232517" y="3287817"/>
                  </a:cubicBezTo>
                  <a:cubicBezTo>
                    <a:pt x="2810639" y="3146622"/>
                    <a:pt x="3224897" y="2638979"/>
                    <a:pt x="3247291" y="2044286"/>
                  </a:cubicBezTo>
                  <a:lnTo>
                    <a:pt x="3248876" y="2044345"/>
                  </a:lnTo>
                  <a:lnTo>
                    <a:pt x="3248876" y="1942264"/>
                  </a:lnTo>
                  <a:close/>
                  <a:moveTo>
                    <a:pt x="1958249" y="48"/>
                  </a:moveTo>
                  <a:cubicBezTo>
                    <a:pt x="2573893" y="4388"/>
                    <a:pt x="3159298" y="301825"/>
                    <a:pt x="3523293" y="811132"/>
                  </a:cubicBezTo>
                  <a:lnTo>
                    <a:pt x="3830209" y="504216"/>
                  </a:lnTo>
                  <a:lnTo>
                    <a:pt x="3830209" y="1597974"/>
                  </a:lnTo>
                  <a:lnTo>
                    <a:pt x="2736450" y="1597974"/>
                  </a:lnTo>
                  <a:lnTo>
                    <a:pt x="3079535" y="1254889"/>
                  </a:lnTo>
                  <a:cubicBezTo>
                    <a:pt x="2781093" y="759084"/>
                    <a:pt x="2193496" y="514178"/>
                    <a:pt x="1628358" y="652202"/>
                  </a:cubicBezTo>
                  <a:cubicBezTo>
                    <a:pt x="1050236" y="793397"/>
                    <a:pt x="635978" y="1301040"/>
                    <a:pt x="613584" y="1895733"/>
                  </a:cubicBezTo>
                  <a:lnTo>
                    <a:pt x="612000" y="1895674"/>
                  </a:lnTo>
                  <a:lnTo>
                    <a:pt x="612000" y="1985958"/>
                  </a:lnTo>
                  <a:lnTo>
                    <a:pt x="0" y="1985958"/>
                  </a:lnTo>
                  <a:lnTo>
                    <a:pt x="0" y="1837407"/>
                  </a:lnTo>
                  <a:lnTo>
                    <a:pt x="2787" y="1837407"/>
                  </a:lnTo>
                  <a:cubicBezTo>
                    <a:pt x="49183" y="983705"/>
                    <a:pt x="649445" y="259216"/>
                    <a:pt x="1482678" y="55715"/>
                  </a:cubicBezTo>
                  <a:cubicBezTo>
                    <a:pt x="1641057" y="17034"/>
                    <a:pt x="1800644" y="-1063"/>
                    <a:pt x="1958249" y="48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s-EC"/>
            </a:p>
          </p:txBody>
        </p:sp>
        <p:sp>
          <p:nvSpPr>
            <p:cNvPr id="24" name="자유형: 도형 16">
              <a:extLst>
                <a:ext uri="{FF2B5EF4-FFF2-40B4-BE49-F238E27FC236}">
                  <a16:creationId xmlns:a16="http://schemas.microsoft.com/office/drawing/2014/main" xmlns="" id="{9A570931-1225-404B-84CB-C0A3FDFE450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028038" y="5418963"/>
              <a:ext cx="353455" cy="397548"/>
            </a:xfrm>
            <a:custGeom>
              <a:avLst/>
              <a:gdLst>
                <a:gd name="T0" fmla="*/ 0 w 2765122"/>
                <a:gd name="T1" fmla="*/ 0 h 3110058"/>
                <a:gd name="T2" fmla="*/ 0 w 2765122"/>
                <a:gd name="T3" fmla="*/ 0 h 3110058"/>
                <a:gd name="T4" fmla="*/ 0 w 2765122"/>
                <a:gd name="T5" fmla="*/ 0 h 3110058"/>
                <a:gd name="T6" fmla="*/ 0 w 2765122"/>
                <a:gd name="T7" fmla="*/ 0 h 3110058"/>
                <a:gd name="T8" fmla="*/ 0 w 2765122"/>
                <a:gd name="T9" fmla="*/ 0 h 3110058"/>
                <a:gd name="T10" fmla="*/ 0 w 2765122"/>
                <a:gd name="T11" fmla="*/ 0 h 3110058"/>
                <a:gd name="T12" fmla="*/ 0 w 2765122"/>
                <a:gd name="T13" fmla="*/ 0 h 3110058"/>
                <a:gd name="T14" fmla="*/ 0 w 2765122"/>
                <a:gd name="T15" fmla="*/ 0 h 3110058"/>
                <a:gd name="T16" fmla="*/ 0 w 2765122"/>
                <a:gd name="T17" fmla="*/ 0 h 3110058"/>
                <a:gd name="T18" fmla="*/ 0 w 2765122"/>
                <a:gd name="T19" fmla="*/ 0 h 3110058"/>
                <a:gd name="T20" fmla="*/ 0 w 2765122"/>
                <a:gd name="T21" fmla="*/ 0 h 3110058"/>
                <a:gd name="T22" fmla="*/ 0 w 2765122"/>
                <a:gd name="T23" fmla="*/ 0 h 3110058"/>
                <a:gd name="T24" fmla="*/ 0 w 2765122"/>
                <a:gd name="T25" fmla="*/ 0 h 3110058"/>
                <a:gd name="T26" fmla="*/ 0 w 2765122"/>
                <a:gd name="T27" fmla="*/ 0 h 3110058"/>
                <a:gd name="T28" fmla="*/ 0 w 2765122"/>
                <a:gd name="T29" fmla="*/ 0 h 3110058"/>
                <a:gd name="T30" fmla="*/ 0 w 2765122"/>
                <a:gd name="T31" fmla="*/ 0 h 3110058"/>
                <a:gd name="T32" fmla="*/ 0 w 2765122"/>
                <a:gd name="T33" fmla="*/ 0 h 3110058"/>
                <a:gd name="T34" fmla="*/ 0 w 2765122"/>
                <a:gd name="T35" fmla="*/ 0 h 3110058"/>
                <a:gd name="T36" fmla="*/ 0 w 2765122"/>
                <a:gd name="T37" fmla="*/ 0 h 3110058"/>
                <a:gd name="T38" fmla="*/ 0 w 2765122"/>
                <a:gd name="T39" fmla="*/ 0 h 3110058"/>
                <a:gd name="T40" fmla="*/ 0 w 2765122"/>
                <a:gd name="T41" fmla="*/ 0 h 3110058"/>
                <a:gd name="T42" fmla="*/ 0 w 2765122"/>
                <a:gd name="T43" fmla="*/ 0 h 3110058"/>
                <a:gd name="T44" fmla="*/ 0 w 2765122"/>
                <a:gd name="T45" fmla="*/ 0 h 3110058"/>
                <a:gd name="T46" fmla="*/ 0 w 2765122"/>
                <a:gd name="T47" fmla="*/ 0 h 3110058"/>
                <a:gd name="T48" fmla="*/ 0 w 2765122"/>
                <a:gd name="T49" fmla="*/ 0 h 3110058"/>
                <a:gd name="T50" fmla="*/ 0 w 2765122"/>
                <a:gd name="T51" fmla="*/ 0 h 3110058"/>
                <a:gd name="T52" fmla="*/ 0 w 2765122"/>
                <a:gd name="T53" fmla="*/ 0 h 3110058"/>
                <a:gd name="T54" fmla="*/ 0 w 2765122"/>
                <a:gd name="T55" fmla="*/ 0 h 3110058"/>
                <a:gd name="T56" fmla="*/ 0 w 2765122"/>
                <a:gd name="T57" fmla="*/ 0 h 3110058"/>
                <a:gd name="T58" fmla="*/ 0 w 2765122"/>
                <a:gd name="T59" fmla="*/ 0 h 3110058"/>
                <a:gd name="T60" fmla="*/ 0 w 2765122"/>
                <a:gd name="T61" fmla="*/ 0 h 3110058"/>
                <a:gd name="T62" fmla="*/ 0 w 2765122"/>
                <a:gd name="T63" fmla="*/ 0 h 3110058"/>
                <a:gd name="T64" fmla="*/ 0 w 2765122"/>
                <a:gd name="T65" fmla="*/ 0 h 3110058"/>
                <a:gd name="T66" fmla="*/ 0 w 2765122"/>
                <a:gd name="T67" fmla="*/ 0 h 3110058"/>
                <a:gd name="T68" fmla="*/ 0 w 2765122"/>
                <a:gd name="T69" fmla="*/ 0 h 3110058"/>
                <a:gd name="T70" fmla="*/ 0 w 2765122"/>
                <a:gd name="T71" fmla="*/ 0 h 3110058"/>
                <a:gd name="T72" fmla="*/ 0 w 2765122"/>
                <a:gd name="T73" fmla="*/ 0 h 3110058"/>
                <a:gd name="T74" fmla="*/ 0 w 2765122"/>
                <a:gd name="T75" fmla="*/ 0 h 3110058"/>
                <a:gd name="T76" fmla="*/ 0 w 2765122"/>
                <a:gd name="T77" fmla="*/ 0 h 3110058"/>
                <a:gd name="T78" fmla="*/ 0 w 2765122"/>
                <a:gd name="T79" fmla="*/ 0 h 3110058"/>
                <a:gd name="T80" fmla="*/ 0 w 2765122"/>
                <a:gd name="T81" fmla="*/ 0 h 3110058"/>
                <a:gd name="T82" fmla="*/ 0 w 2765122"/>
                <a:gd name="T83" fmla="*/ 0 h 3110058"/>
                <a:gd name="T84" fmla="*/ 0 w 2765122"/>
                <a:gd name="T85" fmla="*/ 0 h 3110058"/>
                <a:gd name="T86" fmla="*/ 0 w 2765122"/>
                <a:gd name="T87" fmla="*/ 0 h 3110058"/>
                <a:gd name="T88" fmla="*/ 0 w 2765122"/>
                <a:gd name="T89" fmla="*/ 0 h 3110058"/>
                <a:gd name="T90" fmla="*/ 0 w 2765122"/>
                <a:gd name="T91" fmla="*/ 0 h 3110058"/>
                <a:gd name="T92" fmla="*/ 0 w 2765122"/>
                <a:gd name="T93" fmla="*/ 0 h 311005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765122" h="3110058">
                  <a:moveTo>
                    <a:pt x="1376433" y="2257187"/>
                  </a:moveTo>
                  <a:lnTo>
                    <a:pt x="1145400" y="2354829"/>
                  </a:lnTo>
                  <a:lnTo>
                    <a:pt x="1036105" y="2389775"/>
                  </a:lnTo>
                  <a:lnTo>
                    <a:pt x="1040146" y="2406930"/>
                  </a:lnTo>
                  <a:cubicBezTo>
                    <a:pt x="1121535" y="2704580"/>
                    <a:pt x="1244707" y="2894301"/>
                    <a:pt x="1382560" y="2894301"/>
                  </a:cubicBezTo>
                  <a:cubicBezTo>
                    <a:pt x="1520414" y="2894301"/>
                    <a:pt x="1643585" y="2704580"/>
                    <a:pt x="1724974" y="2406930"/>
                  </a:cubicBezTo>
                  <a:lnTo>
                    <a:pt x="1726723" y="2399874"/>
                  </a:lnTo>
                  <a:lnTo>
                    <a:pt x="1605728" y="2358846"/>
                  </a:lnTo>
                  <a:lnTo>
                    <a:pt x="1376433" y="2257187"/>
                  </a:lnTo>
                  <a:close/>
                  <a:moveTo>
                    <a:pt x="1795887" y="2033026"/>
                  </a:moveTo>
                  <a:lnTo>
                    <a:pt x="1694075" y="2094586"/>
                  </a:lnTo>
                  <a:lnTo>
                    <a:pt x="1578650" y="2155153"/>
                  </a:lnTo>
                  <a:lnTo>
                    <a:pt x="1618821" y="2173994"/>
                  </a:lnTo>
                  <a:lnTo>
                    <a:pt x="1763952" y="2229138"/>
                  </a:lnTo>
                  <a:lnTo>
                    <a:pt x="1791432" y="2076334"/>
                  </a:lnTo>
                  <a:lnTo>
                    <a:pt x="1795887" y="2033026"/>
                  </a:lnTo>
                  <a:close/>
                  <a:moveTo>
                    <a:pt x="969005" y="2030800"/>
                  </a:moveTo>
                  <a:lnTo>
                    <a:pt x="973688" y="2076334"/>
                  </a:lnTo>
                  <a:lnTo>
                    <a:pt x="997942" y="2219324"/>
                  </a:lnTo>
                  <a:lnTo>
                    <a:pt x="1135534" y="2169774"/>
                  </a:lnTo>
                  <a:lnTo>
                    <a:pt x="1176026" y="2151638"/>
                  </a:lnTo>
                  <a:lnTo>
                    <a:pt x="1061678" y="2089068"/>
                  </a:lnTo>
                  <a:lnTo>
                    <a:pt x="969005" y="2030800"/>
                  </a:lnTo>
                  <a:close/>
                  <a:moveTo>
                    <a:pt x="2270995" y="1682607"/>
                  </a:moveTo>
                  <a:lnTo>
                    <a:pt x="2193789" y="1749541"/>
                  </a:lnTo>
                  <a:cubicBezTo>
                    <a:pt x="2157450" y="1779622"/>
                    <a:pt x="2119670" y="1809519"/>
                    <a:pt x="2080535" y="1839120"/>
                  </a:cubicBezTo>
                  <a:lnTo>
                    <a:pt x="1988274" y="1905861"/>
                  </a:lnTo>
                  <a:lnTo>
                    <a:pt x="1956628" y="2160317"/>
                  </a:lnTo>
                  <a:lnTo>
                    <a:pt x="1929983" y="2282840"/>
                  </a:lnTo>
                  <a:lnTo>
                    <a:pt x="2032699" y="2311732"/>
                  </a:lnTo>
                  <a:cubicBezTo>
                    <a:pt x="2281801" y="2367725"/>
                    <a:pt x="2467430" y="2349840"/>
                    <a:pt x="2530541" y="2244806"/>
                  </a:cubicBezTo>
                  <a:cubicBezTo>
                    <a:pt x="2601541" y="2126643"/>
                    <a:pt x="2502356" y="1923350"/>
                    <a:pt x="2289139" y="1700285"/>
                  </a:cubicBezTo>
                  <a:lnTo>
                    <a:pt x="2270995" y="1682607"/>
                  </a:lnTo>
                  <a:close/>
                  <a:moveTo>
                    <a:pt x="491768" y="1666932"/>
                  </a:moveTo>
                  <a:lnTo>
                    <a:pt x="473585" y="1684439"/>
                  </a:lnTo>
                  <a:cubicBezTo>
                    <a:pt x="256508" y="1903749"/>
                    <a:pt x="153790" y="2105280"/>
                    <a:pt x="222717" y="2224664"/>
                  </a:cubicBezTo>
                  <a:cubicBezTo>
                    <a:pt x="283985" y="2330784"/>
                    <a:pt x="469273" y="2351906"/>
                    <a:pt x="719315" y="2300269"/>
                  </a:cubicBezTo>
                  <a:lnTo>
                    <a:pt x="831176" y="2270901"/>
                  </a:lnTo>
                  <a:lnTo>
                    <a:pt x="808495" y="2160317"/>
                  </a:lnTo>
                  <a:lnTo>
                    <a:pt x="776012" y="1899134"/>
                  </a:lnTo>
                  <a:lnTo>
                    <a:pt x="679735" y="1826895"/>
                  </a:lnTo>
                  <a:cubicBezTo>
                    <a:pt x="616990" y="1777691"/>
                    <a:pt x="557836" y="1727770"/>
                    <a:pt x="502637" y="1677612"/>
                  </a:cubicBezTo>
                  <a:lnTo>
                    <a:pt x="491768" y="1666932"/>
                  </a:lnTo>
                  <a:close/>
                  <a:moveTo>
                    <a:pt x="2001099" y="1443878"/>
                  </a:moveTo>
                  <a:lnTo>
                    <a:pt x="2005588" y="1555029"/>
                  </a:lnTo>
                  <a:lnTo>
                    <a:pt x="2000712" y="1675767"/>
                  </a:lnTo>
                  <a:lnTo>
                    <a:pt x="2038461" y="1648469"/>
                  </a:lnTo>
                  <a:cubicBezTo>
                    <a:pt x="2070345" y="1623579"/>
                    <a:pt x="2101053" y="1598643"/>
                    <a:pt x="2130505" y="1573751"/>
                  </a:cubicBezTo>
                  <a:lnTo>
                    <a:pt x="2143759" y="1562074"/>
                  </a:lnTo>
                  <a:lnTo>
                    <a:pt x="2039991" y="1473050"/>
                  </a:lnTo>
                  <a:lnTo>
                    <a:pt x="2001099" y="1443878"/>
                  </a:lnTo>
                  <a:close/>
                  <a:moveTo>
                    <a:pt x="764411" y="1434288"/>
                  </a:moveTo>
                  <a:lnTo>
                    <a:pt x="726661" y="1461587"/>
                  </a:lnTo>
                  <a:cubicBezTo>
                    <a:pt x="694778" y="1486477"/>
                    <a:pt x="664070" y="1511412"/>
                    <a:pt x="634617" y="1536305"/>
                  </a:cubicBezTo>
                  <a:lnTo>
                    <a:pt x="621360" y="1547985"/>
                  </a:lnTo>
                  <a:lnTo>
                    <a:pt x="725129" y="1637009"/>
                  </a:lnTo>
                  <a:lnTo>
                    <a:pt x="764024" y="1666183"/>
                  </a:lnTo>
                  <a:lnTo>
                    <a:pt x="759534" y="1555029"/>
                  </a:lnTo>
                  <a:lnTo>
                    <a:pt x="764411" y="1434288"/>
                  </a:lnTo>
                  <a:close/>
                  <a:moveTo>
                    <a:pt x="1386966" y="1049980"/>
                  </a:moveTo>
                  <a:lnTo>
                    <a:pt x="1160689" y="1170734"/>
                  </a:lnTo>
                  <a:lnTo>
                    <a:pt x="947211" y="1303680"/>
                  </a:lnTo>
                  <a:lnTo>
                    <a:pt x="938816" y="1555028"/>
                  </a:lnTo>
                  <a:lnTo>
                    <a:pt x="947046" y="1801432"/>
                  </a:lnTo>
                  <a:lnTo>
                    <a:pt x="1154015" y="1935392"/>
                  </a:lnTo>
                  <a:lnTo>
                    <a:pt x="1378151" y="2060078"/>
                  </a:lnTo>
                  <a:lnTo>
                    <a:pt x="1604433" y="1939321"/>
                  </a:lnTo>
                  <a:lnTo>
                    <a:pt x="1817909" y="1806377"/>
                  </a:lnTo>
                  <a:lnTo>
                    <a:pt x="1826304" y="1555028"/>
                  </a:lnTo>
                  <a:lnTo>
                    <a:pt x="1818074" y="1308628"/>
                  </a:lnTo>
                  <a:lnTo>
                    <a:pt x="1611105" y="1174667"/>
                  </a:lnTo>
                  <a:lnTo>
                    <a:pt x="1386966" y="1049980"/>
                  </a:lnTo>
                  <a:close/>
                  <a:moveTo>
                    <a:pt x="1767179" y="890733"/>
                  </a:moveTo>
                  <a:lnTo>
                    <a:pt x="1629589" y="940281"/>
                  </a:lnTo>
                  <a:lnTo>
                    <a:pt x="1589093" y="958419"/>
                  </a:lnTo>
                  <a:lnTo>
                    <a:pt x="1703444" y="1020991"/>
                  </a:lnTo>
                  <a:lnTo>
                    <a:pt x="1796116" y="1079257"/>
                  </a:lnTo>
                  <a:lnTo>
                    <a:pt x="1791432" y="1033723"/>
                  </a:lnTo>
                  <a:lnTo>
                    <a:pt x="1767179" y="890733"/>
                  </a:lnTo>
                  <a:close/>
                  <a:moveTo>
                    <a:pt x="1001168" y="880921"/>
                  </a:moveTo>
                  <a:lnTo>
                    <a:pt x="973688" y="1033723"/>
                  </a:lnTo>
                  <a:lnTo>
                    <a:pt x="969233" y="1077033"/>
                  </a:lnTo>
                  <a:lnTo>
                    <a:pt x="1071048" y="1015472"/>
                  </a:lnTo>
                  <a:lnTo>
                    <a:pt x="1186470" y="954907"/>
                  </a:lnTo>
                  <a:lnTo>
                    <a:pt x="1146299" y="936065"/>
                  </a:lnTo>
                  <a:lnTo>
                    <a:pt x="1001168" y="880921"/>
                  </a:lnTo>
                  <a:close/>
                  <a:moveTo>
                    <a:pt x="2296662" y="783036"/>
                  </a:moveTo>
                  <a:cubicBezTo>
                    <a:pt x="2224233" y="781291"/>
                    <a:pt x="2139574" y="790423"/>
                    <a:pt x="2045808" y="809787"/>
                  </a:cubicBezTo>
                  <a:lnTo>
                    <a:pt x="1933945" y="839155"/>
                  </a:lnTo>
                  <a:lnTo>
                    <a:pt x="1956628" y="949742"/>
                  </a:lnTo>
                  <a:lnTo>
                    <a:pt x="1989111" y="1210925"/>
                  </a:lnTo>
                  <a:lnTo>
                    <a:pt x="2085387" y="1283163"/>
                  </a:lnTo>
                  <a:cubicBezTo>
                    <a:pt x="2148132" y="1332368"/>
                    <a:pt x="2207286" y="1382289"/>
                    <a:pt x="2262485" y="1432446"/>
                  </a:cubicBezTo>
                  <a:lnTo>
                    <a:pt x="2273353" y="1443125"/>
                  </a:lnTo>
                  <a:lnTo>
                    <a:pt x="2291537" y="1425616"/>
                  </a:lnTo>
                  <a:cubicBezTo>
                    <a:pt x="2508615" y="1206306"/>
                    <a:pt x="2611333" y="1004776"/>
                    <a:pt x="2542406" y="885391"/>
                  </a:cubicBezTo>
                  <a:cubicBezTo>
                    <a:pt x="2504113" y="819067"/>
                    <a:pt x="2417375" y="785944"/>
                    <a:pt x="2296662" y="783036"/>
                  </a:cubicBezTo>
                  <a:close/>
                  <a:moveTo>
                    <a:pt x="482072" y="767202"/>
                  </a:moveTo>
                  <a:cubicBezTo>
                    <a:pt x="361326" y="768003"/>
                    <a:pt x="274023" y="799606"/>
                    <a:pt x="234579" y="865253"/>
                  </a:cubicBezTo>
                  <a:cubicBezTo>
                    <a:pt x="163579" y="983417"/>
                    <a:pt x="262764" y="1186709"/>
                    <a:pt x="475981" y="1409774"/>
                  </a:cubicBezTo>
                  <a:lnTo>
                    <a:pt x="494126" y="1427453"/>
                  </a:lnTo>
                  <a:lnTo>
                    <a:pt x="571333" y="1360517"/>
                  </a:lnTo>
                  <a:cubicBezTo>
                    <a:pt x="607672" y="1330436"/>
                    <a:pt x="645452" y="1300540"/>
                    <a:pt x="684587" y="1270938"/>
                  </a:cubicBezTo>
                  <a:lnTo>
                    <a:pt x="776848" y="1204197"/>
                  </a:lnTo>
                  <a:lnTo>
                    <a:pt x="808495" y="949742"/>
                  </a:lnTo>
                  <a:lnTo>
                    <a:pt x="835139" y="827220"/>
                  </a:lnTo>
                  <a:lnTo>
                    <a:pt x="732420" y="798327"/>
                  </a:lnTo>
                  <a:cubicBezTo>
                    <a:pt x="639007" y="777329"/>
                    <a:pt x="554520" y="766721"/>
                    <a:pt x="482072" y="767202"/>
                  </a:cubicBezTo>
                  <a:close/>
                  <a:moveTo>
                    <a:pt x="1382560" y="215755"/>
                  </a:moveTo>
                  <a:cubicBezTo>
                    <a:pt x="1244707" y="215755"/>
                    <a:pt x="1121535" y="405476"/>
                    <a:pt x="1040146" y="703126"/>
                  </a:cubicBezTo>
                  <a:lnTo>
                    <a:pt x="1038397" y="710184"/>
                  </a:lnTo>
                  <a:lnTo>
                    <a:pt x="1159394" y="751212"/>
                  </a:lnTo>
                  <a:lnTo>
                    <a:pt x="1388689" y="852872"/>
                  </a:lnTo>
                  <a:lnTo>
                    <a:pt x="1619722" y="755229"/>
                  </a:lnTo>
                  <a:lnTo>
                    <a:pt x="1729016" y="720284"/>
                  </a:lnTo>
                  <a:lnTo>
                    <a:pt x="1724974" y="703126"/>
                  </a:lnTo>
                  <a:cubicBezTo>
                    <a:pt x="1643585" y="405476"/>
                    <a:pt x="1520414" y="215755"/>
                    <a:pt x="1382560" y="215755"/>
                  </a:cubicBezTo>
                  <a:close/>
                  <a:moveTo>
                    <a:pt x="1382561" y="0"/>
                  </a:moveTo>
                  <a:cubicBezTo>
                    <a:pt x="1576111" y="0"/>
                    <a:pt x="1749046" y="220285"/>
                    <a:pt x="1863319" y="565886"/>
                  </a:cubicBezTo>
                  <a:lnTo>
                    <a:pt x="1892754" y="669221"/>
                  </a:lnTo>
                  <a:lnTo>
                    <a:pt x="1998805" y="644109"/>
                  </a:lnTo>
                  <a:cubicBezTo>
                    <a:pt x="2355240" y="570272"/>
                    <a:pt x="2632481" y="609896"/>
                    <a:pt x="2729256" y="777515"/>
                  </a:cubicBezTo>
                  <a:cubicBezTo>
                    <a:pt x="2826030" y="945133"/>
                    <a:pt x="2721726" y="1205043"/>
                    <a:pt x="2479563" y="1476806"/>
                  </a:cubicBezTo>
                  <a:lnTo>
                    <a:pt x="2396868" y="1564493"/>
                  </a:lnTo>
                  <a:lnTo>
                    <a:pt x="2415853" y="1583149"/>
                  </a:lnTo>
                  <a:cubicBezTo>
                    <a:pt x="2697403" y="1884053"/>
                    <a:pt x="2823474" y="2176199"/>
                    <a:pt x="2715481" y="2355928"/>
                  </a:cubicBezTo>
                  <a:cubicBezTo>
                    <a:pt x="2615796" y="2521833"/>
                    <a:pt x="2337906" y="2556612"/>
                    <a:pt x="1982813" y="2476565"/>
                  </a:cubicBezTo>
                  <a:lnTo>
                    <a:pt x="1890625" y="2453030"/>
                  </a:lnTo>
                  <a:lnTo>
                    <a:pt x="1863319" y="2544172"/>
                  </a:lnTo>
                  <a:cubicBezTo>
                    <a:pt x="1749047" y="2889773"/>
                    <a:pt x="1576111" y="3110058"/>
                    <a:pt x="1382561" y="3110058"/>
                  </a:cubicBezTo>
                  <a:cubicBezTo>
                    <a:pt x="1189012" y="3110058"/>
                    <a:pt x="1016076" y="2889773"/>
                    <a:pt x="901803" y="2544172"/>
                  </a:cubicBezTo>
                  <a:lnTo>
                    <a:pt x="872368" y="2440837"/>
                  </a:lnTo>
                  <a:lnTo>
                    <a:pt x="766317" y="2465949"/>
                  </a:lnTo>
                  <a:cubicBezTo>
                    <a:pt x="409882" y="2539787"/>
                    <a:pt x="132641" y="2500163"/>
                    <a:pt x="35866" y="2332544"/>
                  </a:cubicBezTo>
                  <a:cubicBezTo>
                    <a:pt x="-60908" y="2164925"/>
                    <a:pt x="43396" y="1905015"/>
                    <a:pt x="285559" y="1633252"/>
                  </a:cubicBezTo>
                  <a:lnTo>
                    <a:pt x="368254" y="1545565"/>
                  </a:lnTo>
                  <a:lnTo>
                    <a:pt x="349269" y="1526910"/>
                  </a:lnTo>
                  <a:cubicBezTo>
                    <a:pt x="67719" y="1226005"/>
                    <a:pt x="-58351" y="933860"/>
                    <a:pt x="49641" y="754130"/>
                  </a:cubicBezTo>
                  <a:cubicBezTo>
                    <a:pt x="149326" y="588226"/>
                    <a:pt x="427216" y="553446"/>
                    <a:pt x="782309" y="633493"/>
                  </a:cubicBezTo>
                  <a:lnTo>
                    <a:pt x="874497" y="657029"/>
                  </a:lnTo>
                  <a:lnTo>
                    <a:pt x="901803" y="565886"/>
                  </a:lnTo>
                  <a:cubicBezTo>
                    <a:pt x="1016076" y="220285"/>
                    <a:pt x="1189012" y="0"/>
                    <a:pt x="1382561" y="0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s-EC"/>
            </a:p>
          </p:txBody>
        </p:sp>
        <p:sp>
          <p:nvSpPr>
            <p:cNvPr id="25" name="Rounded Rectangle 1">
              <a:extLst>
                <a:ext uri="{FF2B5EF4-FFF2-40B4-BE49-F238E27FC236}">
                  <a16:creationId xmlns:a16="http://schemas.microsoft.com/office/drawing/2014/main" xmlns="" id="{98F83D62-F479-4F89-8F55-0025FAE73A4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496004" y="3682990"/>
              <a:ext cx="320490" cy="269438"/>
            </a:xfrm>
            <a:custGeom>
              <a:avLst/>
              <a:gdLst>
                <a:gd name="T0" fmla="*/ 0 w 3985089"/>
                <a:gd name="T1" fmla="*/ 0 h 3350285"/>
                <a:gd name="T2" fmla="*/ 0 w 3985089"/>
                <a:gd name="T3" fmla="*/ 0 h 3350285"/>
                <a:gd name="T4" fmla="*/ 0 w 3985089"/>
                <a:gd name="T5" fmla="*/ 0 h 3350285"/>
                <a:gd name="T6" fmla="*/ 0 w 3985089"/>
                <a:gd name="T7" fmla="*/ 0 h 3350285"/>
                <a:gd name="T8" fmla="*/ 0 w 3985089"/>
                <a:gd name="T9" fmla="*/ 0 h 3350285"/>
                <a:gd name="T10" fmla="*/ 0 w 3985089"/>
                <a:gd name="T11" fmla="*/ 0 h 3350285"/>
                <a:gd name="T12" fmla="*/ 0 w 3985089"/>
                <a:gd name="T13" fmla="*/ 0 h 3350285"/>
                <a:gd name="T14" fmla="*/ 0 w 3985089"/>
                <a:gd name="T15" fmla="*/ 0 h 3350285"/>
                <a:gd name="T16" fmla="*/ 0 w 3985089"/>
                <a:gd name="T17" fmla="*/ 0 h 3350285"/>
                <a:gd name="T18" fmla="*/ 0 w 3985089"/>
                <a:gd name="T19" fmla="*/ 0 h 3350285"/>
                <a:gd name="T20" fmla="*/ 0 w 3985089"/>
                <a:gd name="T21" fmla="*/ 0 h 3350285"/>
                <a:gd name="T22" fmla="*/ 0 w 3985089"/>
                <a:gd name="T23" fmla="*/ 0 h 3350285"/>
                <a:gd name="T24" fmla="*/ 0 w 3985089"/>
                <a:gd name="T25" fmla="*/ 0 h 3350285"/>
                <a:gd name="T26" fmla="*/ 0 w 3985089"/>
                <a:gd name="T27" fmla="*/ 0 h 3350285"/>
                <a:gd name="T28" fmla="*/ 0 w 3985089"/>
                <a:gd name="T29" fmla="*/ 0 h 3350285"/>
                <a:gd name="T30" fmla="*/ 0 w 3985089"/>
                <a:gd name="T31" fmla="*/ 0 h 3350285"/>
                <a:gd name="T32" fmla="*/ 0 w 3985089"/>
                <a:gd name="T33" fmla="*/ 0 h 3350285"/>
                <a:gd name="T34" fmla="*/ 0 w 3985089"/>
                <a:gd name="T35" fmla="*/ 0 h 3350285"/>
                <a:gd name="T36" fmla="*/ 0 w 3985089"/>
                <a:gd name="T37" fmla="*/ 0 h 3350285"/>
                <a:gd name="T38" fmla="*/ 0 w 3985089"/>
                <a:gd name="T39" fmla="*/ 0 h 3350285"/>
                <a:gd name="T40" fmla="*/ 0 w 3985089"/>
                <a:gd name="T41" fmla="*/ 0 h 3350285"/>
                <a:gd name="T42" fmla="*/ 0 w 3985089"/>
                <a:gd name="T43" fmla="*/ 0 h 3350285"/>
                <a:gd name="T44" fmla="*/ 0 w 3985089"/>
                <a:gd name="T45" fmla="*/ 0 h 3350285"/>
                <a:gd name="T46" fmla="*/ 0 w 3985089"/>
                <a:gd name="T47" fmla="*/ 0 h 3350285"/>
                <a:gd name="T48" fmla="*/ 0 w 3985089"/>
                <a:gd name="T49" fmla="*/ 0 h 3350285"/>
                <a:gd name="T50" fmla="*/ 0 w 3985089"/>
                <a:gd name="T51" fmla="*/ 0 h 3350285"/>
                <a:gd name="T52" fmla="*/ 0 w 3985089"/>
                <a:gd name="T53" fmla="*/ 0 h 3350285"/>
                <a:gd name="T54" fmla="*/ 0 w 3985089"/>
                <a:gd name="T55" fmla="*/ 0 h 3350285"/>
                <a:gd name="T56" fmla="*/ 0 w 3985089"/>
                <a:gd name="T57" fmla="*/ 0 h 3350285"/>
                <a:gd name="T58" fmla="*/ 0 w 3985089"/>
                <a:gd name="T59" fmla="*/ 0 h 3350285"/>
                <a:gd name="T60" fmla="*/ 0 w 3985089"/>
                <a:gd name="T61" fmla="*/ 0 h 3350285"/>
                <a:gd name="T62" fmla="*/ 0 w 3985089"/>
                <a:gd name="T63" fmla="*/ 0 h 33502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985089" h="3350285">
                  <a:moveTo>
                    <a:pt x="1489879" y="1687056"/>
                  </a:moveTo>
                  <a:cubicBezTo>
                    <a:pt x="1413602" y="1687056"/>
                    <a:pt x="1351768" y="1748890"/>
                    <a:pt x="1351768" y="1825167"/>
                  </a:cubicBezTo>
                  <a:lnTo>
                    <a:pt x="1351768" y="1828965"/>
                  </a:lnTo>
                  <a:cubicBezTo>
                    <a:pt x="1351768" y="1905242"/>
                    <a:pt x="1413602" y="1967076"/>
                    <a:pt x="1489879" y="1967076"/>
                  </a:cubicBezTo>
                  <a:lnTo>
                    <a:pt x="1717713" y="1967076"/>
                  </a:lnTo>
                  <a:cubicBezTo>
                    <a:pt x="1793990" y="1967076"/>
                    <a:pt x="1855824" y="1905242"/>
                    <a:pt x="1855824" y="1828965"/>
                  </a:cubicBezTo>
                  <a:lnTo>
                    <a:pt x="1855824" y="1825167"/>
                  </a:lnTo>
                  <a:cubicBezTo>
                    <a:pt x="1855824" y="1748890"/>
                    <a:pt x="1793990" y="1687056"/>
                    <a:pt x="1717713" y="1687056"/>
                  </a:cubicBezTo>
                  <a:lnTo>
                    <a:pt x="1489879" y="1687056"/>
                  </a:lnTo>
                  <a:close/>
                  <a:moveTo>
                    <a:pt x="2281462" y="1675141"/>
                  </a:moveTo>
                  <a:cubicBezTo>
                    <a:pt x="2205185" y="1675141"/>
                    <a:pt x="2143351" y="1736975"/>
                    <a:pt x="2143351" y="1813252"/>
                  </a:cubicBezTo>
                  <a:lnTo>
                    <a:pt x="2143351" y="1817050"/>
                  </a:lnTo>
                  <a:cubicBezTo>
                    <a:pt x="2143351" y="1893327"/>
                    <a:pt x="2205185" y="1955161"/>
                    <a:pt x="2281462" y="1955161"/>
                  </a:cubicBezTo>
                  <a:lnTo>
                    <a:pt x="2509296" y="1955161"/>
                  </a:lnTo>
                  <a:cubicBezTo>
                    <a:pt x="2585573" y="1955161"/>
                    <a:pt x="2647407" y="1893327"/>
                    <a:pt x="2647407" y="1817050"/>
                  </a:cubicBezTo>
                  <a:lnTo>
                    <a:pt x="2647407" y="1813252"/>
                  </a:lnTo>
                  <a:cubicBezTo>
                    <a:pt x="2647407" y="1736975"/>
                    <a:pt x="2585573" y="1675141"/>
                    <a:pt x="2509296" y="1675141"/>
                  </a:cubicBezTo>
                  <a:lnTo>
                    <a:pt x="2281462" y="1675141"/>
                  </a:lnTo>
                  <a:close/>
                  <a:moveTo>
                    <a:pt x="2837535" y="1159396"/>
                  </a:moveTo>
                  <a:cubicBezTo>
                    <a:pt x="2731595" y="1159396"/>
                    <a:pt x="2645713" y="1245278"/>
                    <a:pt x="2645713" y="1351218"/>
                  </a:cubicBezTo>
                  <a:cubicBezTo>
                    <a:pt x="2645713" y="1457158"/>
                    <a:pt x="2731595" y="1543040"/>
                    <a:pt x="2837535" y="1543040"/>
                  </a:cubicBezTo>
                  <a:cubicBezTo>
                    <a:pt x="2943475" y="1543040"/>
                    <a:pt x="3029357" y="1457158"/>
                    <a:pt x="3029357" y="1351218"/>
                  </a:cubicBezTo>
                  <a:cubicBezTo>
                    <a:pt x="3029357" y="1245278"/>
                    <a:pt x="2943475" y="1159396"/>
                    <a:pt x="2837535" y="1159396"/>
                  </a:cubicBezTo>
                  <a:close/>
                  <a:moveTo>
                    <a:pt x="3235655" y="750352"/>
                  </a:moveTo>
                  <a:cubicBezTo>
                    <a:pt x="3129715" y="750352"/>
                    <a:pt x="3043833" y="836234"/>
                    <a:pt x="3043833" y="942174"/>
                  </a:cubicBezTo>
                  <a:cubicBezTo>
                    <a:pt x="3043833" y="1048114"/>
                    <a:pt x="3129715" y="1133996"/>
                    <a:pt x="3235655" y="1133996"/>
                  </a:cubicBezTo>
                  <a:cubicBezTo>
                    <a:pt x="3341595" y="1133996"/>
                    <a:pt x="3427477" y="1048114"/>
                    <a:pt x="3427477" y="942174"/>
                  </a:cubicBezTo>
                  <a:cubicBezTo>
                    <a:pt x="3427477" y="836234"/>
                    <a:pt x="3341595" y="750352"/>
                    <a:pt x="3235655" y="750352"/>
                  </a:cubicBezTo>
                  <a:close/>
                  <a:moveTo>
                    <a:pt x="2455585" y="750352"/>
                  </a:moveTo>
                  <a:cubicBezTo>
                    <a:pt x="2349645" y="750352"/>
                    <a:pt x="2263763" y="836234"/>
                    <a:pt x="2263763" y="942174"/>
                  </a:cubicBezTo>
                  <a:cubicBezTo>
                    <a:pt x="2263763" y="1048114"/>
                    <a:pt x="2349645" y="1133996"/>
                    <a:pt x="2455585" y="1133996"/>
                  </a:cubicBezTo>
                  <a:cubicBezTo>
                    <a:pt x="2561525" y="1133996"/>
                    <a:pt x="2647407" y="1048114"/>
                    <a:pt x="2647407" y="942174"/>
                  </a:cubicBezTo>
                  <a:cubicBezTo>
                    <a:pt x="2647407" y="836234"/>
                    <a:pt x="2561525" y="750352"/>
                    <a:pt x="2455585" y="750352"/>
                  </a:cubicBezTo>
                  <a:close/>
                  <a:moveTo>
                    <a:pt x="941776" y="640989"/>
                  </a:moveTo>
                  <a:lnTo>
                    <a:pt x="1181794" y="640989"/>
                  </a:lnTo>
                  <a:lnTo>
                    <a:pt x="1181794" y="881020"/>
                  </a:lnTo>
                  <a:lnTo>
                    <a:pt x="1421825" y="881020"/>
                  </a:lnTo>
                  <a:lnTo>
                    <a:pt x="1421825" y="1121038"/>
                  </a:lnTo>
                  <a:lnTo>
                    <a:pt x="1181794" y="1121038"/>
                  </a:lnTo>
                  <a:lnTo>
                    <a:pt x="1181794" y="1361069"/>
                  </a:lnTo>
                  <a:lnTo>
                    <a:pt x="941776" y="1361069"/>
                  </a:lnTo>
                  <a:lnTo>
                    <a:pt x="941776" y="1121038"/>
                  </a:lnTo>
                  <a:lnTo>
                    <a:pt x="701745" y="1121038"/>
                  </a:lnTo>
                  <a:lnTo>
                    <a:pt x="701745" y="881020"/>
                  </a:lnTo>
                  <a:lnTo>
                    <a:pt x="941776" y="881020"/>
                  </a:lnTo>
                  <a:lnTo>
                    <a:pt x="941776" y="640989"/>
                  </a:lnTo>
                  <a:close/>
                  <a:moveTo>
                    <a:pt x="1061785" y="459017"/>
                  </a:moveTo>
                  <a:cubicBezTo>
                    <a:pt x="762440" y="459017"/>
                    <a:pt x="519773" y="701684"/>
                    <a:pt x="519773" y="1001029"/>
                  </a:cubicBezTo>
                  <a:cubicBezTo>
                    <a:pt x="519773" y="1300374"/>
                    <a:pt x="762440" y="1543041"/>
                    <a:pt x="1061785" y="1543041"/>
                  </a:cubicBezTo>
                  <a:cubicBezTo>
                    <a:pt x="1361130" y="1543041"/>
                    <a:pt x="1603797" y="1300374"/>
                    <a:pt x="1603797" y="1001029"/>
                  </a:cubicBezTo>
                  <a:cubicBezTo>
                    <a:pt x="1603797" y="701684"/>
                    <a:pt x="1361130" y="459017"/>
                    <a:pt x="1061785" y="459017"/>
                  </a:cubicBezTo>
                  <a:close/>
                  <a:moveTo>
                    <a:pt x="2837535" y="359296"/>
                  </a:moveTo>
                  <a:cubicBezTo>
                    <a:pt x="2731595" y="359296"/>
                    <a:pt x="2645713" y="445178"/>
                    <a:pt x="2645713" y="551118"/>
                  </a:cubicBezTo>
                  <a:cubicBezTo>
                    <a:pt x="2645713" y="657058"/>
                    <a:pt x="2731595" y="742940"/>
                    <a:pt x="2837535" y="742940"/>
                  </a:cubicBezTo>
                  <a:cubicBezTo>
                    <a:pt x="2943475" y="742940"/>
                    <a:pt x="3029357" y="657058"/>
                    <a:pt x="3029357" y="551118"/>
                  </a:cubicBezTo>
                  <a:cubicBezTo>
                    <a:pt x="3029357" y="445178"/>
                    <a:pt x="2943475" y="359296"/>
                    <a:pt x="2837535" y="359296"/>
                  </a:cubicBezTo>
                  <a:close/>
                  <a:moveTo>
                    <a:pt x="927799" y="0"/>
                  </a:moveTo>
                  <a:lnTo>
                    <a:pt x="2978398" y="0"/>
                  </a:lnTo>
                  <a:cubicBezTo>
                    <a:pt x="3447374" y="0"/>
                    <a:pt x="3902811" y="418280"/>
                    <a:pt x="3926614" y="887256"/>
                  </a:cubicBezTo>
                  <a:cubicBezTo>
                    <a:pt x="4011721" y="1784310"/>
                    <a:pt x="4065643" y="3326870"/>
                    <a:pt x="3630620" y="3349891"/>
                  </a:cubicBezTo>
                  <a:cubicBezTo>
                    <a:pt x="3101375" y="3362701"/>
                    <a:pt x="2778421" y="2566209"/>
                    <a:pt x="2352321" y="2174369"/>
                  </a:cubicBezTo>
                  <a:lnTo>
                    <a:pt x="1572952" y="2174369"/>
                  </a:lnTo>
                  <a:cubicBezTo>
                    <a:pt x="1161652" y="2566210"/>
                    <a:pt x="901104" y="3370635"/>
                    <a:pt x="339051" y="3349892"/>
                  </a:cubicBezTo>
                  <a:cubicBezTo>
                    <a:pt x="-171518" y="3349299"/>
                    <a:pt x="45251" y="1463012"/>
                    <a:pt x="48163" y="849156"/>
                  </a:cubicBezTo>
                  <a:cubicBezTo>
                    <a:pt x="48163" y="380180"/>
                    <a:pt x="458823" y="0"/>
                    <a:pt x="927799" y="0"/>
                  </a:cubicBezTo>
                  <a:close/>
                </a:path>
              </a:pathLst>
            </a:custGeom>
            <a:solidFill>
              <a:srgbClr val="1C8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s-EC"/>
            </a:p>
          </p:txBody>
        </p:sp>
        <p:sp>
          <p:nvSpPr>
            <p:cNvPr id="26" name="Oval 2">
              <a:extLst>
                <a:ext uri="{FF2B5EF4-FFF2-40B4-BE49-F238E27FC236}">
                  <a16:creationId xmlns:a16="http://schemas.microsoft.com/office/drawing/2014/main" xmlns="" id="{6A67F884-F6E6-4BCD-AF7F-4BDF1C934DD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501595" y="3961380"/>
              <a:ext cx="348693" cy="269437"/>
            </a:xfrm>
            <a:custGeom>
              <a:avLst/>
              <a:gdLst>
                <a:gd name="T0" fmla="*/ 0 w 3949160"/>
                <a:gd name="T1" fmla="*/ 0 h 3051548"/>
                <a:gd name="T2" fmla="*/ 0 w 3949160"/>
                <a:gd name="T3" fmla="*/ 0 h 3051548"/>
                <a:gd name="T4" fmla="*/ 0 w 3949160"/>
                <a:gd name="T5" fmla="*/ 0 h 3051548"/>
                <a:gd name="T6" fmla="*/ 0 w 3949160"/>
                <a:gd name="T7" fmla="*/ 0 h 3051548"/>
                <a:gd name="T8" fmla="*/ 0 w 3949160"/>
                <a:gd name="T9" fmla="*/ 0 h 3051548"/>
                <a:gd name="T10" fmla="*/ 0 w 3949160"/>
                <a:gd name="T11" fmla="*/ 0 h 3051548"/>
                <a:gd name="T12" fmla="*/ 0 w 3949160"/>
                <a:gd name="T13" fmla="*/ 0 h 3051548"/>
                <a:gd name="T14" fmla="*/ 0 w 3949160"/>
                <a:gd name="T15" fmla="*/ 0 h 3051548"/>
                <a:gd name="T16" fmla="*/ 0 w 3949160"/>
                <a:gd name="T17" fmla="*/ 0 h 3051548"/>
                <a:gd name="T18" fmla="*/ 0 w 3949160"/>
                <a:gd name="T19" fmla="*/ 0 h 3051548"/>
                <a:gd name="T20" fmla="*/ 0 w 3949160"/>
                <a:gd name="T21" fmla="*/ 0 h 3051548"/>
                <a:gd name="T22" fmla="*/ 0 w 3949160"/>
                <a:gd name="T23" fmla="*/ 0 h 3051548"/>
                <a:gd name="T24" fmla="*/ 0 w 3949160"/>
                <a:gd name="T25" fmla="*/ 0 h 3051548"/>
                <a:gd name="T26" fmla="*/ 0 w 3949160"/>
                <a:gd name="T27" fmla="*/ 0 h 3051548"/>
                <a:gd name="T28" fmla="*/ 0 w 3949160"/>
                <a:gd name="T29" fmla="*/ 0 h 3051548"/>
                <a:gd name="T30" fmla="*/ 0 w 3949160"/>
                <a:gd name="T31" fmla="*/ 0 h 3051548"/>
                <a:gd name="T32" fmla="*/ 0 w 3949160"/>
                <a:gd name="T33" fmla="*/ 0 h 3051548"/>
                <a:gd name="T34" fmla="*/ 0 w 3949160"/>
                <a:gd name="T35" fmla="*/ 0 h 3051548"/>
                <a:gd name="T36" fmla="*/ 0 w 3949160"/>
                <a:gd name="T37" fmla="*/ 0 h 30515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949160" h="3051548">
                  <a:moveTo>
                    <a:pt x="2339911" y="638678"/>
                  </a:moveTo>
                  <a:cubicBezTo>
                    <a:pt x="3228675" y="638678"/>
                    <a:pt x="3949160" y="1138384"/>
                    <a:pt x="3949160" y="1754802"/>
                  </a:cubicBezTo>
                  <a:cubicBezTo>
                    <a:pt x="3949160" y="2075792"/>
                    <a:pt x="3753790" y="2365135"/>
                    <a:pt x="3440317" y="2567662"/>
                  </a:cubicBezTo>
                  <a:lnTo>
                    <a:pt x="3655878" y="3051548"/>
                  </a:lnTo>
                  <a:lnTo>
                    <a:pt x="2882697" y="2804439"/>
                  </a:lnTo>
                  <a:cubicBezTo>
                    <a:pt x="2713357" y="2847946"/>
                    <a:pt x="2530504" y="2870926"/>
                    <a:pt x="2339911" y="2870926"/>
                  </a:cubicBezTo>
                  <a:cubicBezTo>
                    <a:pt x="1451147" y="2870926"/>
                    <a:pt x="730662" y="2371220"/>
                    <a:pt x="730662" y="1754802"/>
                  </a:cubicBezTo>
                  <a:cubicBezTo>
                    <a:pt x="730662" y="1138384"/>
                    <a:pt x="1451147" y="638678"/>
                    <a:pt x="2339911" y="638678"/>
                  </a:cubicBezTo>
                  <a:close/>
                  <a:moveTo>
                    <a:pt x="1609249" y="0"/>
                  </a:moveTo>
                  <a:cubicBezTo>
                    <a:pt x="2214487" y="0"/>
                    <a:pt x="2741687" y="231736"/>
                    <a:pt x="3015976" y="574644"/>
                  </a:cubicBezTo>
                  <a:cubicBezTo>
                    <a:pt x="2789246" y="488504"/>
                    <a:pt x="2533611" y="440957"/>
                    <a:pt x="2263344" y="440957"/>
                  </a:cubicBezTo>
                  <a:cubicBezTo>
                    <a:pt x="1318096" y="440957"/>
                    <a:pt x="551821" y="1022559"/>
                    <a:pt x="551821" y="1740001"/>
                  </a:cubicBezTo>
                  <a:cubicBezTo>
                    <a:pt x="551821" y="1819940"/>
                    <a:pt x="561334" y="1898193"/>
                    <a:pt x="580963" y="1973803"/>
                  </a:cubicBezTo>
                  <a:cubicBezTo>
                    <a:pt x="578579" y="1972737"/>
                    <a:pt x="677277" y="2155498"/>
                    <a:pt x="675039" y="2154187"/>
                  </a:cubicBezTo>
                  <a:lnTo>
                    <a:pt x="502119" y="2089690"/>
                  </a:lnTo>
                  <a:lnTo>
                    <a:pt x="213774" y="2502637"/>
                  </a:lnTo>
                  <a:cubicBezTo>
                    <a:pt x="162937" y="2145510"/>
                    <a:pt x="82414" y="1758692"/>
                    <a:pt x="31577" y="1383752"/>
                  </a:cubicBezTo>
                  <a:cubicBezTo>
                    <a:pt x="6733" y="1307252"/>
                    <a:pt x="0" y="1197870"/>
                    <a:pt x="0" y="1116124"/>
                  </a:cubicBezTo>
                  <a:cubicBezTo>
                    <a:pt x="0" y="499706"/>
                    <a:pt x="720485" y="0"/>
                    <a:pt x="1609249" y="0"/>
                  </a:cubicBezTo>
                  <a:close/>
                </a:path>
              </a:pathLst>
            </a:custGeom>
            <a:solidFill>
              <a:srgbClr val="1ED0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s-EC"/>
            </a:p>
          </p:txBody>
        </p:sp>
        <p:sp>
          <p:nvSpPr>
            <p:cNvPr id="27" name="Block Arc 5">
              <a:extLst>
                <a:ext uri="{FF2B5EF4-FFF2-40B4-BE49-F238E27FC236}">
                  <a16:creationId xmlns:a16="http://schemas.microsoft.com/office/drawing/2014/main" xmlns="" id="{B1B5CACF-C00A-41F1-88D4-7BCDB7BF15F1}"/>
                </a:ext>
              </a:extLst>
            </p:cNvPr>
            <p:cNvSpPr>
              <a:spLocks noChangeAspect="1"/>
            </p:cNvSpPr>
            <p:nvPr/>
          </p:nvSpPr>
          <p:spPr bwMode="auto">
            <a:xfrm rot="10800000">
              <a:off x="7556822" y="3332187"/>
              <a:ext cx="299221" cy="322665"/>
            </a:xfrm>
            <a:custGeom>
              <a:avLst/>
              <a:gdLst>
                <a:gd name="T0" fmla="*/ 0 w 3672275"/>
                <a:gd name="T1" fmla="*/ 0 h 3963955"/>
                <a:gd name="T2" fmla="*/ 0 w 3672275"/>
                <a:gd name="T3" fmla="*/ 0 h 3963955"/>
                <a:gd name="T4" fmla="*/ 0 w 3672275"/>
                <a:gd name="T5" fmla="*/ 0 h 3963955"/>
                <a:gd name="T6" fmla="*/ 0 w 3672275"/>
                <a:gd name="T7" fmla="*/ 0 h 3963955"/>
                <a:gd name="T8" fmla="*/ 0 w 3672275"/>
                <a:gd name="T9" fmla="*/ 0 h 3963955"/>
                <a:gd name="T10" fmla="*/ 0 w 3672275"/>
                <a:gd name="T11" fmla="*/ 0 h 3963955"/>
                <a:gd name="T12" fmla="*/ 0 w 3672275"/>
                <a:gd name="T13" fmla="*/ 0 h 3963955"/>
                <a:gd name="T14" fmla="*/ 0 w 3672275"/>
                <a:gd name="T15" fmla="*/ 0 h 3963955"/>
                <a:gd name="T16" fmla="*/ 0 w 3672275"/>
                <a:gd name="T17" fmla="*/ 0 h 3963955"/>
                <a:gd name="T18" fmla="*/ 0 w 3672275"/>
                <a:gd name="T19" fmla="*/ 0 h 3963955"/>
                <a:gd name="T20" fmla="*/ 0 w 3672275"/>
                <a:gd name="T21" fmla="*/ 0 h 3963955"/>
                <a:gd name="T22" fmla="*/ 0 w 3672275"/>
                <a:gd name="T23" fmla="*/ 0 h 3963955"/>
                <a:gd name="T24" fmla="*/ 0 w 3672275"/>
                <a:gd name="T25" fmla="*/ 0 h 3963955"/>
                <a:gd name="T26" fmla="*/ 0 w 3672275"/>
                <a:gd name="T27" fmla="*/ 0 h 3963955"/>
                <a:gd name="T28" fmla="*/ 0 w 3672275"/>
                <a:gd name="T29" fmla="*/ 0 h 3963955"/>
                <a:gd name="T30" fmla="*/ 0 w 3672275"/>
                <a:gd name="T31" fmla="*/ 0 h 3963955"/>
                <a:gd name="T32" fmla="*/ 0 w 3672275"/>
                <a:gd name="T33" fmla="*/ 0 h 3963955"/>
                <a:gd name="T34" fmla="*/ 0 w 3672275"/>
                <a:gd name="T35" fmla="*/ 0 h 3963955"/>
                <a:gd name="T36" fmla="*/ 0 w 3672275"/>
                <a:gd name="T37" fmla="*/ 0 h 3963955"/>
                <a:gd name="T38" fmla="*/ 0 w 3672275"/>
                <a:gd name="T39" fmla="*/ 0 h 3963955"/>
                <a:gd name="T40" fmla="*/ 0 w 3672275"/>
                <a:gd name="T41" fmla="*/ 0 h 3963955"/>
                <a:gd name="T42" fmla="*/ 0 w 3672275"/>
                <a:gd name="T43" fmla="*/ 0 h 3963955"/>
                <a:gd name="T44" fmla="*/ 0 w 3672275"/>
                <a:gd name="T45" fmla="*/ 0 h 3963955"/>
                <a:gd name="T46" fmla="*/ 0 w 3672275"/>
                <a:gd name="T47" fmla="*/ 0 h 3963955"/>
                <a:gd name="T48" fmla="*/ 0 w 3672275"/>
                <a:gd name="T49" fmla="*/ 0 h 3963955"/>
                <a:gd name="T50" fmla="*/ 0 w 3672275"/>
                <a:gd name="T51" fmla="*/ 0 h 3963955"/>
                <a:gd name="T52" fmla="*/ 0 w 3672275"/>
                <a:gd name="T53" fmla="*/ 0 h 396395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672275" h="3963955">
                  <a:moveTo>
                    <a:pt x="984766" y="3417555"/>
                  </a:moveTo>
                  <a:cubicBezTo>
                    <a:pt x="932254" y="3417555"/>
                    <a:pt x="882982" y="3403623"/>
                    <a:pt x="841068" y="3378104"/>
                  </a:cubicBezTo>
                  <a:lnTo>
                    <a:pt x="840676" y="3378710"/>
                  </a:lnTo>
                  <a:lnTo>
                    <a:pt x="835545" y="3375094"/>
                  </a:lnTo>
                  <a:cubicBezTo>
                    <a:pt x="823791" y="3369308"/>
                    <a:pt x="813094" y="3361844"/>
                    <a:pt x="803763" y="3352697"/>
                  </a:cubicBezTo>
                  <a:cubicBezTo>
                    <a:pt x="147868" y="2908007"/>
                    <a:pt x="-148746" y="2089941"/>
                    <a:pt x="72539" y="1325492"/>
                  </a:cubicBezTo>
                  <a:cubicBezTo>
                    <a:pt x="298018" y="546553"/>
                    <a:pt x="1007805" y="7791"/>
                    <a:pt x="1818686" y="83"/>
                  </a:cubicBezTo>
                  <a:cubicBezTo>
                    <a:pt x="2629567" y="-7624"/>
                    <a:pt x="3349467" y="517549"/>
                    <a:pt x="3589711" y="1292061"/>
                  </a:cubicBezTo>
                  <a:cubicBezTo>
                    <a:pt x="3828334" y="2061344"/>
                    <a:pt x="3537615" y="2895621"/>
                    <a:pt x="2873980" y="3349798"/>
                  </a:cubicBezTo>
                  <a:cubicBezTo>
                    <a:pt x="2824845" y="3391084"/>
                    <a:pt x="2761401" y="3415171"/>
                    <a:pt x="2692355" y="3415171"/>
                  </a:cubicBezTo>
                  <a:cubicBezTo>
                    <a:pt x="2531252" y="3415171"/>
                    <a:pt x="2400652" y="3284038"/>
                    <a:pt x="2400652" y="3122277"/>
                  </a:cubicBezTo>
                  <a:cubicBezTo>
                    <a:pt x="2400652" y="3018609"/>
                    <a:pt x="2454292" y="2927520"/>
                    <a:pt x="2535552" y="2875976"/>
                  </a:cubicBezTo>
                  <a:lnTo>
                    <a:pt x="2534959" y="2875094"/>
                  </a:lnTo>
                  <a:cubicBezTo>
                    <a:pt x="2993902" y="2566441"/>
                    <a:pt x="3196002" y="1993261"/>
                    <a:pt x="3032146" y="1465012"/>
                  </a:cubicBezTo>
                  <a:cubicBezTo>
                    <a:pt x="2868290" y="936764"/>
                    <a:pt x="2377289" y="578575"/>
                    <a:pt x="1824236" y="583831"/>
                  </a:cubicBezTo>
                  <a:cubicBezTo>
                    <a:pt x="1271183" y="589088"/>
                    <a:pt x="787080" y="956545"/>
                    <a:pt x="633294" y="1487812"/>
                  </a:cubicBezTo>
                  <a:cubicBezTo>
                    <a:pt x="479508" y="2019079"/>
                    <a:pt x="692467" y="2588315"/>
                    <a:pt x="1157194" y="2888188"/>
                  </a:cubicBezTo>
                  <a:lnTo>
                    <a:pt x="1156634" y="2889057"/>
                  </a:lnTo>
                  <a:cubicBezTo>
                    <a:pt x="1229500" y="2941659"/>
                    <a:pt x="1276469" y="3027652"/>
                    <a:pt x="1276469" y="3124661"/>
                  </a:cubicBezTo>
                  <a:cubicBezTo>
                    <a:pt x="1276469" y="3286422"/>
                    <a:pt x="1145869" y="3417555"/>
                    <a:pt x="984766" y="3417555"/>
                  </a:cubicBezTo>
                  <a:close/>
                  <a:moveTo>
                    <a:pt x="1836138" y="3963955"/>
                  </a:moveTo>
                  <a:cubicBezTo>
                    <a:pt x="1677062" y="3963955"/>
                    <a:pt x="1548106" y="3834999"/>
                    <a:pt x="1548106" y="3675923"/>
                  </a:cubicBezTo>
                  <a:lnTo>
                    <a:pt x="1548106" y="1958036"/>
                  </a:lnTo>
                  <a:cubicBezTo>
                    <a:pt x="1548106" y="1798960"/>
                    <a:pt x="1677062" y="1670004"/>
                    <a:pt x="1836138" y="1670004"/>
                  </a:cubicBezTo>
                  <a:cubicBezTo>
                    <a:pt x="1995214" y="1670004"/>
                    <a:pt x="2124170" y="1798960"/>
                    <a:pt x="2124170" y="1958036"/>
                  </a:cubicBezTo>
                  <a:lnTo>
                    <a:pt x="2124170" y="3675923"/>
                  </a:lnTo>
                  <a:cubicBezTo>
                    <a:pt x="2124170" y="3834999"/>
                    <a:pt x="1995214" y="3963955"/>
                    <a:pt x="1836138" y="3963955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s-EC"/>
            </a:p>
          </p:txBody>
        </p:sp>
        <p:sp>
          <p:nvSpPr>
            <p:cNvPr id="28" name="Rounded Rectangle 9">
              <a:extLst>
                <a:ext uri="{FF2B5EF4-FFF2-40B4-BE49-F238E27FC236}">
                  <a16:creationId xmlns:a16="http://schemas.microsoft.com/office/drawing/2014/main" xmlns="" id="{CA236FED-508D-48C2-BF86-635C7B42994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16432" y="2099615"/>
              <a:ext cx="296548" cy="296548"/>
            </a:xfrm>
            <a:custGeom>
              <a:avLst/>
              <a:gdLst>
                <a:gd name="T0" fmla="*/ 0 w 3960440"/>
                <a:gd name="T1" fmla="*/ 0 h 3960000"/>
                <a:gd name="T2" fmla="*/ 0 w 3960440"/>
                <a:gd name="T3" fmla="*/ 0 h 3960000"/>
                <a:gd name="T4" fmla="*/ 0 w 3960440"/>
                <a:gd name="T5" fmla="*/ 0 h 3960000"/>
                <a:gd name="T6" fmla="*/ 0 w 3960440"/>
                <a:gd name="T7" fmla="*/ 0 h 3960000"/>
                <a:gd name="T8" fmla="*/ 0 w 3960440"/>
                <a:gd name="T9" fmla="*/ 0 h 3960000"/>
                <a:gd name="T10" fmla="*/ 0 w 3960440"/>
                <a:gd name="T11" fmla="*/ 0 h 3960000"/>
                <a:gd name="T12" fmla="*/ 0 w 3960440"/>
                <a:gd name="T13" fmla="*/ 0 h 3960000"/>
                <a:gd name="T14" fmla="*/ 0 w 3960440"/>
                <a:gd name="T15" fmla="*/ 0 h 3960000"/>
                <a:gd name="T16" fmla="*/ 0 w 3960440"/>
                <a:gd name="T17" fmla="*/ 0 h 3960000"/>
                <a:gd name="T18" fmla="*/ 0 w 3960440"/>
                <a:gd name="T19" fmla="*/ 0 h 3960000"/>
                <a:gd name="T20" fmla="*/ 0 w 3960440"/>
                <a:gd name="T21" fmla="*/ 0 h 3960000"/>
                <a:gd name="T22" fmla="*/ 0 w 3960440"/>
                <a:gd name="T23" fmla="*/ 0 h 3960000"/>
                <a:gd name="T24" fmla="*/ 0 w 3960440"/>
                <a:gd name="T25" fmla="*/ 0 h 3960000"/>
                <a:gd name="T26" fmla="*/ 0 w 3960440"/>
                <a:gd name="T27" fmla="*/ 0 h 3960000"/>
                <a:gd name="T28" fmla="*/ 0 w 3960440"/>
                <a:gd name="T29" fmla="*/ 0 h 3960000"/>
                <a:gd name="T30" fmla="*/ 0 w 3960440"/>
                <a:gd name="T31" fmla="*/ 0 h 3960000"/>
                <a:gd name="T32" fmla="*/ 0 w 3960440"/>
                <a:gd name="T33" fmla="*/ 0 h 3960000"/>
                <a:gd name="T34" fmla="*/ 0 w 3960440"/>
                <a:gd name="T35" fmla="*/ 0 h 3960000"/>
                <a:gd name="T36" fmla="*/ 0 w 3960440"/>
                <a:gd name="T37" fmla="*/ 0 h 3960000"/>
                <a:gd name="T38" fmla="*/ 0 w 3960440"/>
                <a:gd name="T39" fmla="*/ 0 h 3960000"/>
                <a:gd name="T40" fmla="*/ 0 w 3960440"/>
                <a:gd name="T41" fmla="*/ 0 h 3960000"/>
                <a:gd name="T42" fmla="*/ 0 w 3960440"/>
                <a:gd name="T43" fmla="*/ 0 h 3960000"/>
                <a:gd name="T44" fmla="*/ 0 w 3960440"/>
                <a:gd name="T45" fmla="*/ 0 h 3960000"/>
                <a:gd name="T46" fmla="*/ 0 w 3960440"/>
                <a:gd name="T47" fmla="*/ 0 h 3960000"/>
                <a:gd name="T48" fmla="*/ 0 w 3960440"/>
                <a:gd name="T49" fmla="*/ 0 h 3960000"/>
                <a:gd name="T50" fmla="*/ 0 w 3960440"/>
                <a:gd name="T51" fmla="*/ 0 h 3960000"/>
                <a:gd name="T52" fmla="*/ 0 w 3960440"/>
                <a:gd name="T53" fmla="*/ 0 h 396000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960440" h="3960000">
                  <a:moveTo>
                    <a:pt x="1588743" y="1414211"/>
                  </a:moveTo>
                  <a:cubicBezTo>
                    <a:pt x="1540407" y="1411706"/>
                    <a:pt x="1506842" y="1440258"/>
                    <a:pt x="1506842" y="1478573"/>
                  </a:cubicBezTo>
                  <a:lnTo>
                    <a:pt x="1506842" y="2462752"/>
                  </a:lnTo>
                  <a:cubicBezTo>
                    <a:pt x="1506842" y="2484086"/>
                    <a:pt x="1516471" y="2503171"/>
                    <a:pt x="1532201" y="2515206"/>
                  </a:cubicBezTo>
                  <a:cubicBezTo>
                    <a:pt x="1552351" y="2541621"/>
                    <a:pt x="1589483" y="2548946"/>
                    <a:pt x="1619199" y="2531790"/>
                  </a:cubicBezTo>
                  <a:lnTo>
                    <a:pt x="2471524" y="2039700"/>
                  </a:lnTo>
                  <a:cubicBezTo>
                    <a:pt x="2509339" y="2017643"/>
                    <a:pt x="2509577" y="1945490"/>
                    <a:pt x="2464719" y="1913406"/>
                  </a:cubicBezTo>
                  <a:cubicBezTo>
                    <a:pt x="2315501" y="1808322"/>
                    <a:pt x="1748389" y="1486683"/>
                    <a:pt x="1588743" y="1414211"/>
                  </a:cubicBezTo>
                  <a:close/>
                  <a:moveTo>
                    <a:pt x="1982320" y="904379"/>
                  </a:moveTo>
                  <a:cubicBezTo>
                    <a:pt x="2575020" y="904379"/>
                    <a:pt x="3055498" y="1384857"/>
                    <a:pt x="3055498" y="1977557"/>
                  </a:cubicBezTo>
                  <a:cubicBezTo>
                    <a:pt x="3055498" y="2570257"/>
                    <a:pt x="2575020" y="3050735"/>
                    <a:pt x="1982320" y="3050735"/>
                  </a:cubicBezTo>
                  <a:cubicBezTo>
                    <a:pt x="1389620" y="3050735"/>
                    <a:pt x="909142" y="2570257"/>
                    <a:pt x="909142" y="1977557"/>
                  </a:cubicBezTo>
                  <a:cubicBezTo>
                    <a:pt x="909142" y="1384857"/>
                    <a:pt x="1389620" y="904379"/>
                    <a:pt x="1982320" y="904379"/>
                  </a:cubicBezTo>
                  <a:close/>
                  <a:moveTo>
                    <a:pt x="1982320" y="537397"/>
                  </a:moveTo>
                  <a:cubicBezTo>
                    <a:pt x="1186942" y="537397"/>
                    <a:pt x="542160" y="1182179"/>
                    <a:pt x="542160" y="1977557"/>
                  </a:cubicBezTo>
                  <a:cubicBezTo>
                    <a:pt x="542160" y="2772935"/>
                    <a:pt x="1186942" y="3417717"/>
                    <a:pt x="1982320" y="3417717"/>
                  </a:cubicBezTo>
                  <a:cubicBezTo>
                    <a:pt x="2777698" y="3417717"/>
                    <a:pt x="3422480" y="2772935"/>
                    <a:pt x="3422480" y="1977557"/>
                  </a:cubicBezTo>
                  <a:cubicBezTo>
                    <a:pt x="3422480" y="1182179"/>
                    <a:pt x="2777698" y="537397"/>
                    <a:pt x="1982320" y="537397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s-EC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xmlns="" id="{5D012E54-5152-4C92-ACF1-10A0CB2BB16B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7608791" y="4297323"/>
              <a:ext cx="336694" cy="323742"/>
            </a:xfrm>
            <a:custGeom>
              <a:avLst/>
              <a:gdLst>
                <a:gd name="T0" fmla="*/ 0 w 3948393"/>
                <a:gd name="T1" fmla="*/ 0 h 3817544"/>
                <a:gd name="T2" fmla="*/ 0 w 3948393"/>
                <a:gd name="T3" fmla="*/ 0 h 3817544"/>
                <a:gd name="T4" fmla="*/ 0 w 3948393"/>
                <a:gd name="T5" fmla="*/ 0 h 3817544"/>
                <a:gd name="T6" fmla="*/ 0 w 3948393"/>
                <a:gd name="T7" fmla="*/ 0 h 3817544"/>
                <a:gd name="T8" fmla="*/ 0 w 3948393"/>
                <a:gd name="T9" fmla="*/ 0 h 3817544"/>
                <a:gd name="T10" fmla="*/ 0 w 3948393"/>
                <a:gd name="T11" fmla="*/ 0 h 3817544"/>
                <a:gd name="T12" fmla="*/ 0 w 3948393"/>
                <a:gd name="T13" fmla="*/ 0 h 3817544"/>
                <a:gd name="T14" fmla="*/ 0 w 3948393"/>
                <a:gd name="T15" fmla="*/ 0 h 3817544"/>
                <a:gd name="T16" fmla="*/ 0 w 3948393"/>
                <a:gd name="T17" fmla="*/ 0 h 3817544"/>
                <a:gd name="T18" fmla="*/ 0 w 3948393"/>
                <a:gd name="T19" fmla="*/ 0 h 3817544"/>
                <a:gd name="T20" fmla="*/ 0 w 3948393"/>
                <a:gd name="T21" fmla="*/ 0 h 3817544"/>
                <a:gd name="T22" fmla="*/ 0 w 3948393"/>
                <a:gd name="T23" fmla="*/ 0 h 3817544"/>
                <a:gd name="T24" fmla="*/ 0 w 3948393"/>
                <a:gd name="T25" fmla="*/ 0 h 3817544"/>
                <a:gd name="T26" fmla="*/ 0 w 3948393"/>
                <a:gd name="T27" fmla="*/ 0 h 3817544"/>
                <a:gd name="T28" fmla="*/ 0 w 3948393"/>
                <a:gd name="T29" fmla="*/ 0 h 3817544"/>
                <a:gd name="T30" fmla="*/ 0 w 3948393"/>
                <a:gd name="T31" fmla="*/ 0 h 3817544"/>
                <a:gd name="T32" fmla="*/ 0 w 3948393"/>
                <a:gd name="T33" fmla="*/ 0 h 3817544"/>
                <a:gd name="T34" fmla="*/ 0 w 3948393"/>
                <a:gd name="T35" fmla="*/ 0 h 3817544"/>
                <a:gd name="T36" fmla="*/ 0 w 3948393"/>
                <a:gd name="T37" fmla="*/ 0 h 3817544"/>
                <a:gd name="T38" fmla="*/ 0 w 3948393"/>
                <a:gd name="T39" fmla="*/ 0 h 3817544"/>
                <a:gd name="T40" fmla="*/ 0 w 3948393"/>
                <a:gd name="T41" fmla="*/ 0 h 3817544"/>
                <a:gd name="T42" fmla="*/ 0 w 3948393"/>
                <a:gd name="T43" fmla="*/ 0 h 3817544"/>
                <a:gd name="T44" fmla="*/ 0 w 3948393"/>
                <a:gd name="T45" fmla="*/ 0 h 3817544"/>
                <a:gd name="T46" fmla="*/ 0 w 3948393"/>
                <a:gd name="T47" fmla="*/ 0 h 3817544"/>
                <a:gd name="T48" fmla="*/ 0 w 3948393"/>
                <a:gd name="T49" fmla="*/ 0 h 3817544"/>
                <a:gd name="T50" fmla="*/ 0 w 3948393"/>
                <a:gd name="T51" fmla="*/ 0 h 3817544"/>
                <a:gd name="T52" fmla="*/ 0 w 3948393"/>
                <a:gd name="T53" fmla="*/ 0 h 3817544"/>
                <a:gd name="T54" fmla="*/ 0 w 3948393"/>
                <a:gd name="T55" fmla="*/ 0 h 3817544"/>
                <a:gd name="T56" fmla="*/ 0 w 3948393"/>
                <a:gd name="T57" fmla="*/ 0 h 3817544"/>
                <a:gd name="T58" fmla="*/ 0 w 3948393"/>
                <a:gd name="T59" fmla="*/ 0 h 3817544"/>
                <a:gd name="T60" fmla="*/ 0 w 3948393"/>
                <a:gd name="T61" fmla="*/ 0 h 3817544"/>
                <a:gd name="T62" fmla="*/ 0 w 3948393"/>
                <a:gd name="T63" fmla="*/ 0 h 381754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948393" h="3817544">
                  <a:moveTo>
                    <a:pt x="1888045" y="2370407"/>
                  </a:moveTo>
                  <a:lnTo>
                    <a:pt x="1180379" y="2998560"/>
                  </a:lnTo>
                  <a:lnTo>
                    <a:pt x="695350" y="2712314"/>
                  </a:lnTo>
                  <a:lnTo>
                    <a:pt x="703301" y="3014463"/>
                  </a:lnTo>
                  <a:lnTo>
                    <a:pt x="1888044" y="3817544"/>
                  </a:lnTo>
                  <a:cubicBezTo>
                    <a:pt x="1885393" y="3356368"/>
                    <a:pt x="1874793" y="2911096"/>
                    <a:pt x="1888045" y="2370407"/>
                  </a:cubicBezTo>
                  <a:close/>
                  <a:moveTo>
                    <a:pt x="2059390" y="2370407"/>
                  </a:moveTo>
                  <a:cubicBezTo>
                    <a:pt x="2072642" y="2911096"/>
                    <a:pt x="2062042" y="3356368"/>
                    <a:pt x="2059391" y="3817544"/>
                  </a:cubicBezTo>
                  <a:lnTo>
                    <a:pt x="3244134" y="3014463"/>
                  </a:lnTo>
                  <a:lnTo>
                    <a:pt x="3252085" y="2712314"/>
                  </a:lnTo>
                  <a:lnTo>
                    <a:pt x="2767056" y="2998560"/>
                  </a:lnTo>
                  <a:lnTo>
                    <a:pt x="2059390" y="2370407"/>
                  </a:lnTo>
                  <a:close/>
                  <a:moveTo>
                    <a:pt x="733907" y="1451867"/>
                  </a:moveTo>
                  <a:lnTo>
                    <a:pt x="0" y="2113471"/>
                  </a:lnTo>
                  <a:lnTo>
                    <a:pt x="1170450" y="2848461"/>
                  </a:lnTo>
                  <a:lnTo>
                    <a:pt x="1919327" y="2170968"/>
                  </a:lnTo>
                  <a:lnTo>
                    <a:pt x="733907" y="1451867"/>
                  </a:lnTo>
                  <a:close/>
                  <a:moveTo>
                    <a:pt x="3206900" y="1451867"/>
                  </a:moveTo>
                  <a:lnTo>
                    <a:pt x="2021479" y="2170968"/>
                  </a:lnTo>
                  <a:lnTo>
                    <a:pt x="2770356" y="2848461"/>
                  </a:lnTo>
                  <a:lnTo>
                    <a:pt x="3940806" y="2113471"/>
                  </a:lnTo>
                  <a:lnTo>
                    <a:pt x="3206900" y="1451867"/>
                  </a:lnTo>
                  <a:close/>
                  <a:moveTo>
                    <a:pt x="1195981" y="0"/>
                  </a:moveTo>
                  <a:lnTo>
                    <a:pt x="10560" y="719101"/>
                  </a:lnTo>
                  <a:lnTo>
                    <a:pt x="759438" y="1396594"/>
                  </a:lnTo>
                  <a:lnTo>
                    <a:pt x="1929887" y="661605"/>
                  </a:lnTo>
                  <a:lnTo>
                    <a:pt x="1195981" y="0"/>
                  </a:lnTo>
                  <a:close/>
                  <a:moveTo>
                    <a:pt x="2762973" y="0"/>
                  </a:moveTo>
                  <a:lnTo>
                    <a:pt x="2029067" y="661605"/>
                  </a:lnTo>
                  <a:lnTo>
                    <a:pt x="3199516" y="1396594"/>
                  </a:lnTo>
                  <a:lnTo>
                    <a:pt x="3948393" y="719101"/>
                  </a:lnTo>
                  <a:lnTo>
                    <a:pt x="2762973" y="0"/>
                  </a:lnTo>
                  <a:close/>
                </a:path>
              </a:pathLst>
            </a:custGeom>
            <a:solidFill>
              <a:srgbClr val="1C8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s-EC"/>
            </a:p>
          </p:txBody>
        </p:sp>
      </p:grpSp>
      <p:sp>
        <p:nvSpPr>
          <p:cNvPr id="30" name="Donut 93">
            <a:extLst>
              <a:ext uri="{FF2B5EF4-FFF2-40B4-BE49-F238E27FC236}">
                <a16:creationId xmlns:a16="http://schemas.microsoft.com/office/drawing/2014/main" xmlns="" id="{A995579C-346F-444A-A8F4-14FD6112E1B5}"/>
              </a:ext>
            </a:extLst>
          </p:cNvPr>
          <p:cNvSpPr/>
          <p:nvPr userDrawn="1"/>
        </p:nvSpPr>
        <p:spPr>
          <a:xfrm>
            <a:off x="7312025" y="1714500"/>
            <a:ext cx="4243388" cy="4244975"/>
          </a:xfrm>
          <a:prstGeom prst="donut">
            <a:avLst>
              <a:gd name="adj" fmla="val 14003"/>
            </a:avLst>
          </a:prstGeom>
          <a:solidFill>
            <a:sysClr val="window" lastClr="FFFFFF">
              <a:alpha val="8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1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1" name="TextBox 31">
            <a:extLst>
              <a:ext uri="{FF2B5EF4-FFF2-40B4-BE49-F238E27FC236}">
                <a16:creationId xmlns:a16="http://schemas.microsoft.com/office/drawing/2014/main" xmlns="" id="{3FAEDA70-CE84-4C7B-985D-807794B7D7A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667750" y="4129088"/>
            <a:ext cx="164465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z="1400" b="1">
                <a:solidFill>
                  <a:srgbClr val="404040"/>
                </a:solidFill>
                <a:cs typeface="Arial" panose="020B0604020202020204" pitchFamily="34" charset="0"/>
              </a:rPr>
              <a:t>Content  Here</a:t>
            </a:r>
            <a:endParaRPr lang="ko-KR" altLang="en-US" sz="1400" b="1">
              <a:solidFill>
                <a:srgbClr val="404040"/>
              </a:solidFill>
              <a:cs typeface="Arial" panose="020B0604020202020204" pitchFamily="34" charset="0"/>
            </a:endParaRPr>
          </a:p>
        </p:txBody>
      </p:sp>
      <p:grpSp>
        <p:nvGrpSpPr>
          <p:cNvPr id="32" name="Group 32">
            <a:extLst>
              <a:ext uri="{FF2B5EF4-FFF2-40B4-BE49-F238E27FC236}">
                <a16:creationId xmlns:a16="http://schemas.microsoft.com/office/drawing/2014/main" xmlns="" id="{49C8412F-8304-44EB-B66D-26F20491C93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869238" y="2289175"/>
            <a:ext cx="3598862" cy="4951413"/>
            <a:chOff x="7907899" y="2308624"/>
            <a:chExt cx="3597749" cy="4951423"/>
          </a:xfrm>
        </p:grpSpPr>
        <p:sp>
          <p:nvSpPr>
            <p:cNvPr id="33" name="자유형: 도형 96">
              <a:extLst>
                <a:ext uri="{FF2B5EF4-FFF2-40B4-BE49-F238E27FC236}">
                  <a16:creationId xmlns:a16="http://schemas.microsoft.com/office/drawing/2014/main" xmlns="" id="{36B1918B-791F-429D-9669-5595D0C92533}"/>
                </a:ext>
              </a:extLst>
            </p:cNvPr>
            <p:cNvSpPr/>
            <p:nvPr/>
          </p:nvSpPr>
          <p:spPr>
            <a:xfrm rot="8348922">
              <a:off x="11199356" y="4958167"/>
              <a:ext cx="306292" cy="2301880"/>
            </a:xfrm>
            <a:custGeom>
              <a:avLst/>
              <a:gdLst>
                <a:gd name="connsiteX0" fmla="*/ 0 w 281140"/>
                <a:gd name="connsiteY0" fmla="*/ 2109328 h 2109330"/>
                <a:gd name="connsiteX1" fmla="*/ 0 w 281140"/>
                <a:gd name="connsiteY1" fmla="*/ 0 h 2109330"/>
                <a:gd name="connsiteX2" fmla="*/ 281140 w 281140"/>
                <a:gd name="connsiteY2" fmla="*/ 243113 h 2109330"/>
                <a:gd name="connsiteX3" fmla="*/ 281140 w 281140"/>
                <a:gd name="connsiteY3" fmla="*/ 2109330 h 2109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140" h="2109330">
                  <a:moveTo>
                    <a:pt x="0" y="2109328"/>
                  </a:moveTo>
                  <a:lnTo>
                    <a:pt x="0" y="0"/>
                  </a:lnTo>
                  <a:lnTo>
                    <a:pt x="281140" y="243113"/>
                  </a:lnTo>
                  <a:lnTo>
                    <a:pt x="281140" y="2109330"/>
                  </a:lnTo>
                  <a:close/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1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4" name="Donut 4">
              <a:extLst>
                <a:ext uri="{FF2B5EF4-FFF2-40B4-BE49-F238E27FC236}">
                  <a16:creationId xmlns:a16="http://schemas.microsoft.com/office/drawing/2014/main" xmlns="" id="{A05C2033-04B9-441F-8E1E-F12623B2099E}"/>
                </a:ext>
              </a:extLst>
            </p:cNvPr>
            <p:cNvSpPr/>
            <p:nvPr/>
          </p:nvSpPr>
          <p:spPr>
            <a:xfrm>
              <a:off x="7907899" y="2308624"/>
              <a:ext cx="3099428" cy="3100394"/>
            </a:xfrm>
            <a:prstGeom prst="donut">
              <a:avLst>
                <a:gd name="adj" fmla="val 3665"/>
              </a:avLst>
            </a:prstGeom>
            <a:solidFill>
              <a:sysClr val="windowText" lastClr="000000">
                <a:lumMod val="50000"/>
                <a:lumOff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1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5" name="Round Same Side Corner Rectangle 5">
              <a:extLst>
                <a:ext uri="{FF2B5EF4-FFF2-40B4-BE49-F238E27FC236}">
                  <a16:creationId xmlns:a16="http://schemas.microsoft.com/office/drawing/2014/main" xmlns="" id="{35A3EBFF-CE1F-4AE4-948B-8C59117B84FC}"/>
                </a:ext>
              </a:extLst>
            </p:cNvPr>
            <p:cNvSpPr/>
            <p:nvPr/>
          </p:nvSpPr>
          <p:spPr>
            <a:xfrm rot="8399802">
              <a:off x="10256672" y="4980392"/>
              <a:ext cx="499907" cy="306388"/>
            </a:xfrm>
            <a:prstGeom prst="round2SameRect">
              <a:avLst>
                <a:gd name="adj1" fmla="val 31004"/>
                <a:gd name="adj2" fmla="val 0"/>
              </a:avLst>
            </a:prstGeom>
            <a:solidFill>
              <a:sysClr val="windowText" lastClr="000000">
                <a:lumMod val="50000"/>
                <a:lumOff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1" kern="0">
                <a:solidFill>
                  <a:prstClr val="white"/>
                </a:solidFill>
                <a:latin typeface="Arial"/>
              </a:endParaRPr>
            </a:p>
          </p:txBody>
        </p:sp>
      </p:grpSp>
      <p:grpSp>
        <p:nvGrpSpPr>
          <p:cNvPr id="36" name="Group 36">
            <a:extLst>
              <a:ext uri="{FF2B5EF4-FFF2-40B4-BE49-F238E27FC236}">
                <a16:creationId xmlns:a16="http://schemas.microsoft.com/office/drawing/2014/main" xmlns="" id="{E1161E89-E413-435B-890D-097D358B9C2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007350" y="2390775"/>
            <a:ext cx="2811463" cy="2844800"/>
            <a:chOff x="8045579" y="2409380"/>
            <a:chExt cx="2811142" cy="2844985"/>
          </a:xfrm>
        </p:grpSpPr>
        <p:sp>
          <p:nvSpPr>
            <p:cNvPr id="37" name="Freeform 43">
              <a:extLst>
                <a:ext uri="{FF2B5EF4-FFF2-40B4-BE49-F238E27FC236}">
                  <a16:creationId xmlns:a16="http://schemas.microsoft.com/office/drawing/2014/main" xmlns="" id="{E3389A7E-D351-4991-8693-447D90A55570}"/>
                </a:ext>
              </a:extLst>
            </p:cNvPr>
            <p:cNvSpPr>
              <a:spLocks/>
            </p:cNvSpPr>
            <p:nvPr/>
          </p:nvSpPr>
          <p:spPr>
            <a:xfrm>
              <a:off x="10509098" y="3444497"/>
              <a:ext cx="342861" cy="344510"/>
            </a:xfrm>
            <a:custGeom>
              <a:avLst/>
              <a:gdLst/>
              <a:ahLst/>
              <a:cxnLst/>
              <a:rect l="l" t="t" r="r" b="b"/>
              <a:pathLst>
                <a:path w="2376266" h="2700265">
                  <a:moveTo>
                    <a:pt x="1656387" y="1972892"/>
                  </a:moveTo>
                  <a:cubicBezTo>
                    <a:pt x="1611887" y="1973356"/>
                    <a:pt x="1563385" y="2005080"/>
                    <a:pt x="1534629" y="2057337"/>
                  </a:cubicBezTo>
                  <a:cubicBezTo>
                    <a:pt x="1496288" y="2127013"/>
                    <a:pt x="1507568" y="2206808"/>
                    <a:pt x="1559826" y="2235565"/>
                  </a:cubicBezTo>
                  <a:cubicBezTo>
                    <a:pt x="1612084" y="2264320"/>
                    <a:pt x="1685527" y="2231149"/>
                    <a:pt x="1723869" y="2161473"/>
                  </a:cubicBezTo>
                  <a:cubicBezTo>
                    <a:pt x="1762211" y="2091796"/>
                    <a:pt x="1750931" y="2012000"/>
                    <a:pt x="1698673" y="1983245"/>
                  </a:cubicBezTo>
                  <a:cubicBezTo>
                    <a:pt x="1685608" y="1976055"/>
                    <a:pt x="1671220" y="1972736"/>
                    <a:pt x="1656387" y="1972892"/>
                  </a:cubicBezTo>
                  <a:close/>
                  <a:moveTo>
                    <a:pt x="312688" y="1634792"/>
                  </a:moveTo>
                  <a:cubicBezTo>
                    <a:pt x="281116" y="1626772"/>
                    <a:pt x="249981" y="1631172"/>
                    <a:pt x="226763" y="1649891"/>
                  </a:cubicBezTo>
                  <a:cubicBezTo>
                    <a:pt x="180329" y="1687329"/>
                    <a:pt x="183153" y="1767868"/>
                    <a:pt x="233071" y="1829780"/>
                  </a:cubicBezTo>
                  <a:cubicBezTo>
                    <a:pt x="282989" y="1891692"/>
                    <a:pt x="361097" y="1911533"/>
                    <a:pt x="407532" y="1874094"/>
                  </a:cubicBezTo>
                  <a:cubicBezTo>
                    <a:pt x="453966" y="1836657"/>
                    <a:pt x="451142" y="1756118"/>
                    <a:pt x="401224" y="1694205"/>
                  </a:cubicBezTo>
                  <a:cubicBezTo>
                    <a:pt x="376265" y="1663249"/>
                    <a:pt x="344258" y="1642811"/>
                    <a:pt x="312688" y="1634792"/>
                  </a:cubicBezTo>
                  <a:close/>
                  <a:moveTo>
                    <a:pt x="1869299" y="1519920"/>
                  </a:moveTo>
                  <a:cubicBezTo>
                    <a:pt x="1824865" y="1522388"/>
                    <a:pt x="1777842" y="1556264"/>
                    <a:pt x="1751468" y="1609764"/>
                  </a:cubicBezTo>
                  <a:cubicBezTo>
                    <a:pt x="1716305" y="1681096"/>
                    <a:pt x="1731168" y="1760303"/>
                    <a:pt x="1784668" y="1786676"/>
                  </a:cubicBezTo>
                  <a:cubicBezTo>
                    <a:pt x="1838168" y="1813049"/>
                    <a:pt x="1910044" y="1776602"/>
                    <a:pt x="1945208" y="1705269"/>
                  </a:cubicBezTo>
                  <a:cubicBezTo>
                    <a:pt x="1980371" y="1633937"/>
                    <a:pt x="1965508" y="1554730"/>
                    <a:pt x="1912008" y="1528357"/>
                  </a:cubicBezTo>
                  <a:cubicBezTo>
                    <a:pt x="1898633" y="1521764"/>
                    <a:pt x="1884109" y="1519097"/>
                    <a:pt x="1869299" y="1519920"/>
                  </a:cubicBezTo>
                  <a:close/>
                  <a:moveTo>
                    <a:pt x="741251" y="1329992"/>
                  </a:moveTo>
                  <a:cubicBezTo>
                    <a:pt x="709680" y="1321974"/>
                    <a:pt x="678544" y="1326372"/>
                    <a:pt x="655326" y="1345092"/>
                  </a:cubicBezTo>
                  <a:cubicBezTo>
                    <a:pt x="608892" y="1382530"/>
                    <a:pt x="611716" y="1463069"/>
                    <a:pt x="661634" y="1524981"/>
                  </a:cubicBezTo>
                  <a:cubicBezTo>
                    <a:pt x="711552" y="1586893"/>
                    <a:pt x="789660" y="1606734"/>
                    <a:pt x="836094" y="1569294"/>
                  </a:cubicBezTo>
                  <a:cubicBezTo>
                    <a:pt x="882529" y="1531856"/>
                    <a:pt x="879704" y="1451317"/>
                    <a:pt x="829787" y="1389406"/>
                  </a:cubicBezTo>
                  <a:cubicBezTo>
                    <a:pt x="804828" y="1358450"/>
                    <a:pt x="772822" y="1338012"/>
                    <a:pt x="741251" y="1329992"/>
                  </a:cubicBezTo>
                  <a:close/>
                  <a:moveTo>
                    <a:pt x="2079316" y="1065457"/>
                  </a:moveTo>
                  <a:cubicBezTo>
                    <a:pt x="2035146" y="1070876"/>
                    <a:pt x="1990481" y="1107807"/>
                    <a:pt x="1967725" y="1162943"/>
                  </a:cubicBezTo>
                  <a:cubicBezTo>
                    <a:pt x="1937386" y="1236457"/>
                    <a:pt x="1957487" y="1314499"/>
                    <a:pt x="2012623" y="1337253"/>
                  </a:cubicBezTo>
                  <a:cubicBezTo>
                    <a:pt x="2067759" y="1360009"/>
                    <a:pt x="2137051" y="1318860"/>
                    <a:pt x="2167391" y="1245345"/>
                  </a:cubicBezTo>
                  <a:cubicBezTo>
                    <a:pt x="2197730" y="1171831"/>
                    <a:pt x="2177629" y="1093789"/>
                    <a:pt x="2122493" y="1071035"/>
                  </a:cubicBezTo>
                  <a:cubicBezTo>
                    <a:pt x="2108709" y="1065345"/>
                    <a:pt x="2094040" y="1063650"/>
                    <a:pt x="2079316" y="1065457"/>
                  </a:cubicBezTo>
                  <a:close/>
                  <a:moveTo>
                    <a:pt x="0" y="654162"/>
                  </a:moveTo>
                  <a:lnTo>
                    <a:pt x="1082073" y="1244384"/>
                  </a:lnTo>
                  <a:lnTo>
                    <a:pt x="1121421" y="2700265"/>
                  </a:lnTo>
                  <a:lnTo>
                    <a:pt x="4918" y="1923139"/>
                  </a:lnTo>
                  <a:cubicBezTo>
                    <a:pt x="3279" y="1498508"/>
                    <a:pt x="1639" y="1073875"/>
                    <a:pt x="0" y="654162"/>
                  </a:cubicBezTo>
                  <a:close/>
                  <a:moveTo>
                    <a:pt x="2375644" y="688592"/>
                  </a:moveTo>
                  <a:lnTo>
                    <a:pt x="2360889" y="1967406"/>
                  </a:lnTo>
                  <a:lnTo>
                    <a:pt x="1293570" y="2700265"/>
                  </a:lnTo>
                  <a:lnTo>
                    <a:pt x="1249303" y="1239466"/>
                  </a:lnTo>
                  <a:close/>
                  <a:moveTo>
                    <a:pt x="1214923" y="371219"/>
                  </a:moveTo>
                  <a:cubicBezTo>
                    <a:pt x="1197013" y="368793"/>
                    <a:pt x="1177834" y="369067"/>
                    <a:pt x="1158247" y="372480"/>
                  </a:cubicBezTo>
                  <a:cubicBezTo>
                    <a:pt x="1079899" y="386133"/>
                    <a:pt x="1024686" y="444836"/>
                    <a:pt x="1034926" y="503598"/>
                  </a:cubicBezTo>
                  <a:cubicBezTo>
                    <a:pt x="1045165" y="562359"/>
                    <a:pt x="1116980" y="598927"/>
                    <a:pt x="1195328" y="585274"/>
                  </a:cubicBezTo>
                  <a:cubicBezTo>
                    <a:pt x="1273676" y="571621"/>
                    <a:pt x="1328889" y="512918"/>
                    <a:pt x="1318650" y="454156"/>
                  </a:cubicBezTo>
                  <a:cubicBezTo>
                    <a:pt x="1310970" y="410086"/>
                    <a:pt x="1268654" y="378499"/>
                    <a:pt x="1214923" y="371219"/>
                  </a:cubicBezTo>
                  <a:close/>
                  <a:moveTo>
                    <a:pt x="1185985" y="0"/>
                  </a:moveTo>
                  <a:lnTo>
                    <a:pt x="2376266" y="506608"/>
                  </a:lnTo>
                  <a:lnTo>
                    <a:pt x="1161392" y="1101748"/>
                  </a:lnTo>
                  <a:lnTo>
                    <a:pt x="10460" y="491852"/>
                  </a:lnTo>
                  <a:close/>
                </a:path>
              </a:pathLst>
            </a:custGeom>
            <a:solidFill>
              <a:srgbClr val="1C82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1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8" name="Rectangle 15">
              <a:extLst>
                <a:ext uri="{FF2B5EF4-FFF2-40B4-BE49-F238E27FC236}">
                  <a16:creationId xmlns:a16="http://schemas.microsoft.com/office/drawing/2014/main" xmlns="" id="{7A960C13-7466-4689-95C5-C609A59A0001}"/>
                </a:ext>
              </a:extLst>
            </p:cNvPr>
            <p:cNvSpPr>
              <a:spLocks/>
            </p:cNvSpPr>
            <p:nvPr/>
          </p:nvSpPr>
          <p:spPr>
            <a:xfrm>
              <a:off x="8174152" y="4174795"/>
              <a:ext cx="393655" cy="392138"/>
            </a:xfrm>
            <a:custGeom>
              <a:avLst/>
              <a:gdLst/>
              <a:ahLst/>
              <a:cxnLst/>
              <a:rect l="l" t="t" r="r" b="b"/>
              <a:pathLst>
                <a:path w="4088964" h="4259405">
                  <a:moveTo>
                    <a:pt x="1480605" y="2231940"/>
                  </a:moveTo>
                  <a:lnTo>
                    <a:pt x="1199818" y="2044620"/>
                  </a:lnTo>
                  <a:lnTo>
                    <a:pt x="761621" y="2687221"/>
                  </a:lnTo>
                  <a:cubicBezTo>
                    <a:pt x="501536" y="2652619"/>
                    <a:pt x="265323" y="2467912"/>
                    <a:pt x="39127" y="2272940"/>
                  </a:cubicBezTo>
                  <a:cubicBezTo>
                    <a:pt x="-80639" y="2070133"/>
                    <a:pt x="269496" y="1743507"/>
                    <a:pt x="374515" y="1494038"/>
                  </a:cubicBezTo>
                  <a:lnTo>
                    <a:pt x="93728" y="1306717"/>
                  </a:lnTo>
                  <a:lnTo>
                    <a:pt x="1091841" y="1312633"/>
                  </a:lnTo>
                  <a:close/>
                  <a:moveTo>
                    <a:pt x="2759566" y="226796"/>
                  </a:moveTo>
                  <a:cubicBezTo>
                    <a:pt x="2331051" y="377379"/>
                    <a:pt x="2150002" y="492309"/>
                    <a:pt x="1991062" y="643648"/>
                  </a:cubicBezTo>
                  <a:lnTo>
                    <a:pt x="1463599" y="1446568"/>
                  </a:lnTo>
                  <a:lnTo>
                    <a:pt x="610317" y="909936"/>
                  </a:lnTo>
                  <a:cubicBezTo>
                    <a:pt x="810411" y="627556"/>
                    <a:pt x="1020899" y="239191"/>
                    <a:pt x="1244930" y="61882"/>
                  </a:cubicBezTo>
                  <a:cubicBezTo>
                    <a:pt x="1491876" y="-75367"/>
                    <a:pt x="1697752" y="31605"/>
                    <a:pt x="2759566" y="226796"/>
                  </a:cubicBezTo>
                  <a:close/>
                  <a:moveTo>
                    <a:pt x="1722488" y="3820535"/>
                  </a:moveTo>
                  <a:cubicBezTo>
                    <a:pt x="1376925" y="3801485"/>
                    <a:pt x="936112" y="3830060"/>
                    <a:pt x="666750" y="3734810"/>
                  </a:cubicBezTo>
                  <a:cubicBezTo>
                    <a:pt x="419100" y="3598835"/>
                    <a:pt x="400050" y="3367610"/>
                    <a:pt x="0" y="2364860"/>
                  </a:cubicBezTo>
                  <a:cubicBezTo>
                    <a:pt x="355600" y="2647435"/>
                    <a:pt x="549276" y="2739510"/>
                    <a:pt x="762000" y="2793485"/>
                  </a:cubicBezTo>
                  <a:lnTo>
                    <a:pt x="1722487" y="2812535"/>
                  </a:lnTo>
                  <a:close/>
                  <a:moveTo>
                    <a:pt x="3605396" y="869465"/>
                  </a:moveTo>
                  <a:lnTo>
                    <a:pt x="3069019" y="1711228"/>
                  </a:lnTo>
                  <a:lnTo>
                    <a:pt x="2083849" y="1550906"/>
                  </a:lnTo>
                  <a:lnTo>
                    <a:pt x="2391902" y="1412941"/>
                  </a:lnTo>
                  <a:lnTo>
                    <a:pt x="2081217" y="699900"/>
                  </a:lnTo>
                  <a:cubicBezTo>
                    <a:pt x="2248971" y="498156"/>
                    <a:pt x="2531081" y="396532"/>
                    <a:pt x="2816547" y="308854"/>
                  </a:cubicBezTo>
                  <a:cubicBezTo>
                    <a:pt x="3051986" y="315439"/>
                    <a:pt x="3142075" y="785719"/>
                    <a:pt x="3297344" y="1007430"/>
                  </a:cubicBezTo>
                  <a:close/>
                  <a:moveTo>
                    <a:pt x="3222215" y="3788662"/>
                  </a:moveTo>
                  <a:cubicBezTo>
                    <a:pt x="3089072" y="3954283"/>
                    <a:pt x="2662122" y="3869088"/>
                    <a:pt x="2413930" y="3921936"/>
                  </a:cubicBezTo>
                  <a:lnTo>
                    <a:pt x="2420658" y="4259405"/>
                  </a:lnTo>
                  <a:lnTo>
                    <a:pt x="1855155" y="3436926"/>
                  </a:lnTo>
                  <a:lnTo>
                    <a:pt x="2387428" y="2592563"/>
                  </a:lnTo>
                  <a:lnTo>
                    <a:pt x="2394156" y="2930032"/>
                  </a:lnTo>
                  <a:lnTo>
                    <a:pt x="3171906" y="2922431"/>
                  </a:lnTo>
                  <a:cubicBezTo>
                    <a:pt x="3292132" y="3155642"/>
                    <a:pt x="3275533" y="3455038"/>
                    <a:pt x="3244786" y="3752078"/>
                  </a:cubicBezTo>
                  <a:cubicBezTo>
                    <a:pt x="3238662" y="3765464"/>
                    <a:pt x="3231091" y="3777620"/>
                    <a:pt x="3222215" y="3788662"/>
                  </a:cubicBezTo>
                  <a:close/>
                  <a:moveTo>
                    <a:pt x="3948285" y="2834020"/>
                  </a:moveTo>
                  <a:cubicBezTo>
                    <a:pt x="3833022" y="3018741"/>
                    <a:pt x="3639730" y="3281008"/>
                    <a:pt x="3342579" y="3731662"/>
                  </a:cubicBezTo>
                  <a:cubicBezTo>
                    <a:pt x="3371271" y="3278367"/>
                    <a:pt x="3336159" y="3066813"/>
                    <a:pt x="3258895" y="2861397"/>
                  </a:cubicBezTo>
                  <a:lnTo>
                    <a:pt x="2725671" y="2062291"/>
                  </a:lnTo>
                  <a:lnTo>
                    <a:pt x="3552883" y="1486284"/>
                  </a:lnTo>
                  <a:cubicBezTo>
                    <a:pt x="3734716" y="1780754"/>
                    <a:pt x="4010062" y="2126176"/>
                    <a:pt x="4085819" y="2401657"/>
                  </a:cubicBezTo>
                  <a:cubicBezTo>
                    <a:pt x="4100783" y="2542124"/>
                    <a:pt x="4063549" y="2649298"/>
                    <a:pt x="3948285" y="2834020"/>
                  </a:cubicBezTo>
                  <a:close/>
                </a:path>
              </a:pathLst>
            </a:custGeom>
            <a:solidFill>
              <a:srgbClr val="1C82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1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9" name="Rectangle 1">
              <a:extLst>
                <a:ext uri="{FF2B5EF4-FFF2-40B4-BE49-F238E27FC236}">
                  <a16:creationId xmlns:a16="http://schemas.microsoft.com/office/drawing/2014/main" xmlns="" id="{15C25E5E-4EC0-4EBD-84FD-9195CA64D9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24957" y="2409380"/>
              <a:ext cx="393655" cy="392138"/>
            </a:xfrm>
            <a:custGeom>
              <a:avLst/>
              <a:gdLst/>
              <a:ahLst/>
              <a:cxnLst/>
              <a:rect l="l" t="t" r="r" b="b"/>
              <a:pathLst>
                <a:path w="4020621" h="4012920">
                  <a:moveTo>
                    <a:pt x="780213" y="3724888"/>
                  </a:moveTo>
                  <a:lnTo>
                    <a:pt x="2868445" y="3724888"/>
                  </a:lnTo>
                  <a:lnTo>
                    <a:pt x="2868445" y="4012920"/>
                  </a:lnTo>
                  <a:lnTo>
                    <a:pt x="780213" y="4012920"/>
                  </a:lnTo>
                  <a:close/>
                  <a:moveTo>
                    <a:pt x="4020621" y="2152587"/>
                  </a:moveTo>
                  <a:lnTo>
                    <a:pt x="4020621" y="3448731"/>
                  </a:lnTo>
                  <a:lnTo>
                    <a:pt x="3903908" y="3386593"/>
                  </a:lnTo>
                  <a:lnTo>
                    <a:pt x="3903908" y="2214725"/>
                  </a:lnTo>
                  <a:close/>
                  <a:moveTo>
                    <a:pt x="1582587" y="1544569"/>
                  </a:moveTo>
                  <a:cubicBezTo>
                    <a:pt x="1525677" y="1652847"/>
                    <a:pt x="1434945" y="1739939"/>
                    <a:pt x="1324158" y="1792547"/>
                  </a:cubicBezTo>
                  <a:lnTo>
                    <a:pt x="1790243" y="1792547"/>
                  </a:lnTo>
                  <a:cubicBezTo>
                    <a:pt x="1708293" y="1721838"/>
                    <a:pt x="1638004" y="1638154"/>
                    <a:pt x="1582587" y="1544569"/>
                  </a:cubicBezTo>
                  <a:close/>
                  <a:moveTo>
                    <a:pt x="1238323" y="1312673"/>
                  </a:moveTo>
                  <a:cubicBezTo>
                    <a:pt x="1173622" y="1312673"/>
                    <a:pt x="1121172" y="1365123"/>
                    <a:pt x="1121172" y="1429824"/>
                  </a:cubicBezTo>
                  <a:cubicBezTo>
                    <a:pt x="1121172" y="1494525"/>
                    <a:pt x="1173622" y="1546975"/>
                    <a:pt x="1238323" y="1546975"/>
                  </a:cubicBezTo>
                  <a:cubicBezTo>
                    <a:pt x="1303024" y="1546975"/>
                    <a:pt x="1355474" y="1494525"/>
                    <a:pt x="1355474" y="1429824"/>
                  </a:cubicBezTo>
                  <a:cubicBezTo>
                    <a:pt x="1355474" y="1365123"/>
                    <a:pt x="1303024" y="1312673"/>
                    <a:pt x="1238323" y="1312673"/>
                  </a:cubicBezTo>
                  <a:close/>
                  <a:moveTo>
                    <a:pt x="870057" y="1312673"/>
                  </a:moveTo>
                  <a:cubicBezTo>
                    <a:pt x="805356" y="1312673"/>
                    <a:pt x="752906" y="1365123"/>
                    <a:pt x="752906" y="1429824"/>
                  </a:cubicBezTo>
                  <a:cubicBezTo>
                    <a:pt x="752906" y="1494525"/>
                    <a:pt x="805356" y="1546975"/>
                    <a:pt x="870057" y="1546975"/>
                  </a:cubicBezTo>
                  <a:cubicBezTo>
                    <a:pt x="934758" y="1546975"/>
                    <a:pt x="987208" y="1494525"/>
                    <a:pt x="987208" y="1429824"/>
                  </a:cubicBezTo>
                  <a:cubicBezTo>
                    <a:pt x="987208" y="1365123"/>
                    <a:pt x="934758" y="1312673"/>
                    <a:pt x="870057" y="1312673"/>
                  </a:cubicBezTo>
                  <a:close/>
                  <a:moveTo>
                    <a:pt x="2775838" y="1127627"/>
                  </a:moveTo>
                  <a:cubicBezTo>
                    <a:pt x="2666578" y="1127627"/>
                    <a:pt x="2578006" y="1216199"/>
                    <a:pt x="2578006" y="1325459"/>
                  </a:cubicBezTo>
                  <a:cubicBezTo>
                    <a:pt x="2578006" y="1434719"/>
                    <a:pt x="2666578" y="1523291"/>
                    <a:pt x="2775838" y="1523291"/>
                  </a:cubicBezTo>
                  <a:cubicBezTo>
                    <a:pt x="2885098" y="1523291"/>
                    <a:pt x="2973670" y="1434719"/>
                    <a:pt x="2973670" y="1325459"/>
                  </a:cubicBezTo>
                  <a:cubicBezTo>
                    <a:pt x="2973670" y="1216199"/>
                    <a:pt x="2885098" y="1127627"/>
                    <a:pt x="2775838" y="1127627"/>
                  </a:cubicBezTo>
                  <a:close/>
                  <a:moveTo>
                    <a:pt x="2153949" y="1127627"/>
                  </a:moveTo>
                  <a:cubicBezTo>
                    <a:pt x="2044689" y="1127627"/>
                    <a:pt x="1956117" y="1216199"/>
                    <a:pt x="1956117" y="1325459"/>
                  </a:cubicBezTo>
                  <a:cubicBezTo>
                    <a:pt x="1956117" y="1434719"/>
                    <a:pt x="2044689" y="1523291"/>
                    <a:pt x="2153949" y="1523291"/>
                  </a:cubicBezTo>
                  <a:cubicBezTo>
                    <a:pt x="2263209" y="1523291"/>
                    <a:pt x="2351781" y="1434719"/>
                    <a:pt x="2351781" y="1325459"/>
                  </a:cubicBezTo>
                  <a:cubicBezTo>
                    <a:pt x="2351781" y="1216199"/>
                    <a:pt x="2263209" y="1127627"/>
                    <a:pt x="2153949" y="1127627"/>
                  </a:cubicBezTo>
                  <a:close/>
                  <a:moveTo>
                    <a:pt x="1238323" y="956510"/>
                  </a:moveTo>
                  <a:cubicBezTo>
                    <a:pt x="1173622" y="956510"/>
                    <a:pt x="1121172" y="1008960"/>
                    <a:pt x="1121172" y="1073661"/>
                  </a:cubicBezTo>
                  <a:cubicBezTo>
                    <a:pt x="1121172" y="1138362"/>
                    <a:pt x="1173622" y="1190812"/>
                    <a:pt x="1238323" y="1190812"/>
                  </a:cubicBezTo>
                  <a:cubicBezTo>
                    <a:pt x="1303024" y="1190812"/>
                    <a:pt x="1355474" y="1138362"/>
                    <a:pt x="1355474" y="1073661"/>
                  </a:cubicBezTo>
                  <a:cubicBezTo>
                    <a:pt x="1355474" y="1008960"/>
                    <a:pt x="1303024" y="956510"/>
                    <a:pt x="1238323" y="956510"/>
                  </a:cubicBezTo>
                  <a:close/>
                  <a:moveTo>
                    <a:pt x="870057" y="956510"/>
                  </a:moveTo>
                  <a:cubicBezTo>
                    <a:pt x="805356" y="956510"/>
                    <a:pt x="752906" y="1008960"/>
                    <a:pt x="752906" y="1073661"/>
                  </a:cubicBezTo>
                  <a:cubicBezTo>
                    <a:pt x="752906" y="1138362"/>
                    <a:pt x="805356" y="1190812"/>
                    <a:pt x="870057" y="1190812"/>
                  </a:cubicBezTo>
                  <a:cubicBezTo>
                    <a:pt x="934758" y="1190812"/>
                    <a:pt x="987208" y="1138362"/>
                    <a:pt x="987208" y="1073661"/>
                  </a:cubicBezTo>
                  <a:cubicBezTo>
                    <a:pt x="987208" y="1008960"/>
                    <a:pt x="934758" y="956510"/>
                    <a:pt x="870057" y="956510"/>
                  </a:cubicBezTo>
                  <a:close/>
                  <a:moveTo>
                    <a:pt x="2775838" y="526176"/>
                  </a:moveTo>
                  <a:cubicBezTo>
                    <a:pt x="2666578" y="526176"/>
                    <a:pt x="2578006" y="614748"/>
                    <a:pt x="2578006" y="724008"/>
                  </a:cubicBezTo>
                  <a:cubicBezTo>
                    <a:pt x="2578006" y="833268"/>
                    <a:pt x="2666578" y="921840"/>
                    <a:pt x="2775838" y="921840"/>
                  </a:cubicBezTo>
                  <a:cubicBezTo>
                    <a:pt x="2885098" y="921840"/>
                    <a:pt x="2973670" y="833268"/>
                    <a:pt x="2973670" y="724008"/>
                  </a:cubicBezTo>
                  <a:cubicBezTo>
                    <a:pt x="2973670" y="614748"/>
                    <a:pt x="2885098" y="526176"/>
                    <a:pt x="2775838" y="526176"/>
                  </a:cubicBezTo>
                  <a:close/>
                  <a:moveTo>
                    <a:pt x="2153949" y="526176"/>
                  </a:moveTo>
                  <a:cubicBezTo>
                    <a:pt x="2044689" y="526176"/>
                    <a:pt x="1956117" y="614748"/>
                    <a:pt x="1956117" y="724008"/>
                  </a:cubicBezTo>
                  <a:cubicBezTo>
                    <a:pt x="1956117" y="833268"/>
                    <a:pt x="2044689" y="921840"/>
                    <a:pt x="2153949" y="921840"/>
                  </a:cubicBezTo>
                  <a:cubicBezTo>
                    <a:pt x="2263209" y="921840"/>
                    <a:pt x="2351781" y="833268"/>
                    <a:pt x="2351781" y="724008"/>
                  </a:cubicBezTo>
                  <a:cubicBezTo>
                    <a:pt x="2351781" y="614748"/>
                    <a:pt x="2263209" y="526176"/>
                    <a:pt x="2153949" y="526176"/>
                  </a:cubicBezTo>
                  <a:close/>
                  <a:moveTo>
                    <a:pt x="2464893" y="0"/>
                  </a:moveTo>
                  <a:cubicBezTo>
                    <a:pt x="3030837" y="0"/>
                    <a:pt x="3489626" y="458789"/>
                    <a:pt x="3489626" y="1024733"/>
                  </a:cubicBezTo>
                  <a:cubicBezTo>
                    <a:pt x="3489626" y="1442455"/>
                    <a:pt x="3239684" y="1801800"/>
                    <a:pt x="2880320" y="1959209"/>
                  </a:cubicBezTo>
                  <a:lnTo>
                    <a:pt x="2880320" y="2008571"/>
                  </a:lnTo>
                  <a:lnTo>
                    <a:pt x="3250857" y="2008571"/>
                  </a:lnTo>
                  <a:lnTo>
                    <a:pt x="3250857" y="2359970"/>
                  </a:lnTo>
                  <a:lnTo>
                    <a:pt x="3437294" y="2359970"/>
                  </a:lnTo>
                  <a:lnTo>
                    <a:pt x="3437294" y="2360694"/>
                  </a:lnTo>
                  <a:lnTo>
                    <a:pt x="3852060" y="2233461"/>
                  </a:lnTo>
                  <a:lnTo>
                    <a:pt x="3852060" y="3367858"/>
                  </a:lnTo>
                  <a:lnTo>
                    <a:pt x="3437294" y="3240624"/>
                  </a:lnTo>
                  <a:lnTo>
                    <a:pt x="3437294" y="3241349"/>
                  </a:lnTo>
                  <a:lnTo>
                    <a:pt x="3250857" y="3241349"/>
                  </a:lnTo>
                  <a:lnTo>
                    <a:pt x="3250857" y="3633063"/>
                  </a:lnTo>
                  <a:lnTo>
                    <a:pt x="298529" y="3633063"/>
                  </a:lnTo>
                  <a:lnTo>
                    <a:pt x="298529" y="2431730"/>
                  </a:lnTo>
                  <a:lnTo>
                    <a:pt x="0" y="2008571"/>
                  </a:lnTo>
                  <a:lnTo>
                    <a:pt x="298529" y="2008571"/>
                  </a:lnTo>
                  <a:lnTo>
                    <a:pt x="792088" y="2008571"/>
                  </a:lnTo>
                  <a:lnTo>
                    <a:pt x="792088" y="1796817"/>
                  </a:lnTo>
                  <a:cubicBezTo>
                    <a:pt x="587745" y="1700755"/>
                    <a:pt x="447370" y="1492642"/>
                    <a:pt x="447370" y="1251742"/>
                  </a:cubicBezTo>
                  <a:cubicBezTo>
                    <a:pt x="447370" y="916605"/>
                    <a:pt x="719053" y="644923"/>
                    <a:pt x="1054190" y="644923"/>
                  </a:cubicBezTo>
                  <a:cubicBezTo>
                    <a:pt x="1212753" y="644923"/>
                    <a:pt x="1357112" y="705740"/>
                    <a:pt x="1463939" y="806702"/>
                  </a:cubicBezTo>
                  <a:cubicBezTo>
                    <a:pt x="1563407" y="345444"/>
                    <a:pt x="1973809" y="0"/>
                    <a:pt x="2464893" y="0"/>
                  </a:cubicBezTo>
                  <a:close/>
                </a:path>
              </a:pathLst>
            </a:custGeom>
            <a:solidFill>
              <a:srgbClr val="1C82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1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40" name="Trapezoid 11">
              <a:extLst>
                <a:ext uri="{FF2B5EF4-FFF2-40B4-BE49-F238E27FC236}">
                  <a16:creationId xmlns:a16="http://schemas.microsoft.com/office/drawing/2014/main" xmlns="" id="{0CC1472E-868C-478F-825E-ED5645676BE5}"/>
                </a:ext>
              </a:extLst>
            </p:cNvPr>
            <p:cNvSpPr>
              <a:spLocks noChangeAspect="1"/>
            </p:cNvSpPr>
            <p:nvPr/>
          </p:nvSpPr>
          <p:spPr>
            <a:xfrm rot="9900000">
              <a:off x="10074172" y="2714200"/>
              <a:ext cx="350798" cy="423891"/>
            </a:xfrm>
            <a:custGeom>
              <a:avLst/>
              <a:gdLst/>
              <a:ahLst/>
              <a:cxnLst/>
              <a:rect l="l" t="t" r="r" b="b"/>
              <a:pathLst>
                <a:path w="3370953" h="4064034">
                  <a:moveTo>
                    <a:pt x="307836" y="3226369"/>
                  </a:moveTo>
                  <a:lnTo>
                    <a:pt x="307836" y="2810144"/>
                  </a:lnTo>
                  <a:lnTo>
                    <a:pt x="1258549" y="2810144"/>
                  </a:lnTo>
                  <a:lnTo>
                    <a:pt x="1331954" y="2516524"/>
                  </a:lnTo>
                  <a:lnTo>
                    <a:pt x="1639161" y="2516524"/>
                  </a:lnTo>
                  <a:lnTo>
                    <a:pt x="1806826" y="1890788"/>
                  </a:lnTo>
                  <a:cubicBezTo>
                    <a:pt x="1709407" y="1836984"/>
                    <a:pt x="1651662" y="1730051"/>
                    <a:pt x="1660897" y="1618049"/>
                  </a:cubicBezTo>
                  <a:lnTo>
                    <a:pt x="497736" y="946498"/>
                  </a:lnTo>
                  <a:lnTo>
                    <a:pt x="415801" y="1252284"/>
                  </a:lnTo>
                  <a:cubicBezTo>
                    <a:pt x="388670" y="1353539"/>
                    <a:pt x="284592" y="1413628"/>
                    <a:pt x="183338" y="1386497"/>
                  </a:cubicBezTo>
                  <a:lnTo>
                    <a:pt x="0" y="1337372"/>
                  </a:lnTo>
                  <a:lnTo>
                    <a:pt x="358348" y="0"/>
                  </a:lnTo>
                  <a:lnTo>
                    <a:pt x="541685" y="49125"/>
                  </a:lnTo>
                  <a:cubicBezTo>
                    <a:pt x="642940" y="76256"/>
                    <a:pt x="703029" y="180334"/>
                    <a:pt x="675898" y="281588"/>
                  </a:cubicBezTo>
                  <a:lnTo>
                    <a:pt x="574914" y="658466"/>
                  </a:lnTo>
                  <a:lnTo>
                    <a:pt x="1826395" y="1381009"/>
                  </a:lnTo>
                  <a:cubicBezTo>
                    <a:pt x="1885142" y="1352063"/>
                    <a:pt x="1954182" y="1344264"/>
                    <a:pt x="2022379" y="1362537"/>
                  </a:cubicBezTo>
                  <a:cubicBezTo>
                    <a:pt x="2176035" y="1403709"/>
                    <a:pt x="2267221" y="1561647"/>
                    <a:pt x="2226049" y="1715303"/>
                  </a:cubicBezTo>
                  <a:cubicBezTo>
                    <a:pt x="2207347" y="1785100"/>
                    <a:pt x="2164552" y="1842007"/>
                    <a:pt x="2108323" y="1878457"/>
                  </a:cubicBezTo>
                  <a:lnTo>
                    <a:pt x="1937353" y="2516524"/>
                  </a:lnTo>
                  <a:lnTo>
                    <a:pt x="2236046" y="2516524"/>
                  </a:lnTo>
                  <a:lnTo>
                    <a:pt x="2309451" y="2810144"/>
                  </a:lnTo>
                  <a:lnTo>
                    <a:pt x="2828116" y="2810144"/>
                  </a:lnTo>
                  <a:lnTo>
                    <a:pt x="2828116" y="2930119"/>
                  </a:lnTo>
                  <a:lnTo>
                    <a:pt x="2945247" y="2930119"/>
                  </a:lnTo>
                  <a:lnTo>
                    <a:pt x="3109201" y="2856867"/>
                  </a:lnTo>
                  <a:cubicBezTo>
                    <a:pt x="3112004" y="2849082"/>
                    <a:pt x="3119624" y="2844415"/>
                    <a:pt x="3128335" y="2844415"/>
                  </a:cubicBezTo>
                  <a:lnTo>
                    <a:pt x="3223771" y="2844415"/>
                  </a:lnTo>
                  <a:cubicBezTo>
                    <a:pt x="3236949" y="2844415"/>
                    <a:pt x="3247631" y="2855097"/>
                    <a:pt x="3247631" y="2868275"/>
                  </a:cubicBezTo>
                  <a:lnTo>
                    <a:pt x="3247631" y="3606750"/>
                  </a:lnTo>
                  <a:cubicBezTo>
                    <a:pt x="3247631" y="3619928"/>
                    <a:pt x="3236949" y="3630610"/>
                    <a:pt x="3223771" y="3630610"/>
                  </a:cubicBezTo>
                  <a:lnTo>
                    <a:pt x="3128335" y="3630610"/>
                  </a:lnTo>
                  <a:cubicBezTo>
                    <a:pt x="3120852" y="3630610"/>
                    <a:pt x="3114174" y="3627166"/>
                    <a:pt x="3110472" y="3621230"/>
                  </a:cubicBezTo>
                  <a:lnTo>
                    <a:pt x="3110472" y="3624351"/>
                  </a:lnTo>
                  <a:lnTo>
                    <a:pt x="2954172" y="3554518"/>
                  </a:lnTo>
                  <a:lnTo>
                    <a:pt x="2954172" y="3558788"/>
                  </a:lnTo>
                  <a:lnTo>
                    <a:pt x="2828116" y="3558788"/>
                  </a:lnTo>
                  <a:lnTo>
                    <a:pt x="2828116" y="3630610"/>
                  </a:lnTo>
                  <a:lnTo>
                    <a:pt x="2038337" y="3226369"/>
                  </a:lnTo>
                  <a:close/>
                  <a:moveTo>
                    <a:pt x="77048" y="4064034"/>
                  </a:moveTo>
                  <a:lnTo>
                    <a:pt x="77048" y="3342578"/>
                  </a:lnTo>
                  <a:lnTo>
                    <a:pt x="2050947" y="3342578"/>
                  </a:lnTo>
                  <a:lnTo>
                    <a:pt x="3370953" y="4058524"/>
                  </a:lnTo>
                  <a:lnTo>
                    <a:pt x="3370953" y="4064034"/>
                  </a:lnTo>
                  <a:close/>
                </a:path>
              </a:pathLst>
            </a:custGeom>
            <a:solidFill>
              <a:srgbClr val="1C82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1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41" name="Rectangle 3">
              <a:extLst>
                <a:ext uri="{FF2B5EF4-FFF2-40B4-BE49-F238E27FC236}">
                  <a16:creationId xmlns:a16="http://schemas.microsoft.com/office/drawing/2014/main" xmlns="" id="{50004E4C-C567-4BDE-8610-A9E4F0423D45}"/>
                </a:ext>
              </a:extLst>
            </p:cNvPr>
            <p:cNvSpPr/>
            <p:nvPr/>
          </p:nvSpPr>
          <p:spPr>
            <a:xfrm rot="3600000">
              <a:off x="8507475" y="4424092"/>
              <a:ext cx="161936" cy="479370"/>
            </a:xfrm>
            <a:custGeom>
              <a:avLst/>
              <a:gdLst/>
              <a:ahLst/>
              <a:cxnLst/>
              <a:rect l="l" t="t" r="r" b="b"/>
              <a:pathLst>
                <a:path w="1327763" h="3920353">
                  <a:moveTo>
                    <a:pt x="483881" y="2840232"/>
                  </a:moveTo>
                  <a:lnTo>
                    <a:pt x="843881" y="2840232"/>
                  </a:lnTo>
                  <a:lnTo>
                    <a:pt x="843881" y="3920353"/>
                  </a:lnTo>
                  <a:lnTo>
                    <a:pt x="483881" y="3920353"/>
                  </a:lnTo>
                  <a:close/>
                  <a:moveTo>
                    <a:pt x="757697" y="168239"/>
                  </a:moveTo>
                  <a:lnTo>
                    <a:pt x="757697" y="384263"/>
                  </a:lnTo>
                  <a:lnTo>
                    <a:pt x="930062" y="384263"/>
                  </a:lnTo>
                  <a:lnTo>
                    <a:pt x="930062" y="168239"/>
                  </a:lnTo>
                  <a:close/>
                  <a:moveTo>
                    <a:pt x="432932" y="168239"/>
                  </a:moveTo>
                  <a:lnTo>
                    <a:pt x="432932" y="384263"/>
                  </a:lnTo>
                  <a:lnTo>
                    <a:pt x="605297" y="384263"/>
                  </a:lnTo>
                  <a:lnTo>
                    <a:pt x="605297" y="168239"/>
                  </a:lnTo>
                  <a:close/>
                  <a:moveTo>
                    <a:pt x="168643" y="0"/>
                  </a:moveTo>
                  <a:lnTo>
                    <a:pt x="1159119" y="0"/>
                  </a:lnTo>
                  <a:lnTo>
                    <a:pt x="1159119" y="539093"/>
                  </a:lnTo>
                  <a:lnTo>
                    <a:pt x="1327763" y="539093"/>
                  </a:lnTo>
                  <a:lnTo>
                    <a:pt x="1327763" y="2245406"/>
                  </a:lnTo>
                  <a:lnTo>
                    <a:pt x="1318300" y="2245406"/>
                  </a:lnTo>
                  <a:lnTo>
                    <a:pt x="1127664" y="2719000"/>
                  </a:lnTo>
                  <a:lnTo>
                    <a:pt x="200100" y="2719000"/>
                  </a:lnTo>
                  <a:lnTo>
                    <a:pt x="9464" y="2245406"/>
                  </a:lnTo>
                  <a:lnTo>
                    <a:pt x="0" y="2245406"/>
                  </a:lnTo>
                  <a:lnTo>
                    <a:pt x="0" y="539093"/>
                  </a:lnTo>
                  <a:lnTo>
                    <a:pt x="168643" y="539093"/>
                  </a:lnTo>
                  <a:close/>
                </a:path>
              </a:pathLst>
            </a:custGeom>
            <a:solidFill>
              <a:srgbClr val="1C82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1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2" name="Rectangle 15">
              <a:extLst>
                <a:ext uri="{FF2B5EF4-FFF2-40B4-BE49-F238E27FC236}">
                  <a16:creationId xmlns:a16="http://schemas.microsoft.com/office/drawing/2014/main" xmlns="" id="{79ADA6FB-4621-4D1B-AC26-F73D3C7652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45579" y="3847749"/>
              <a:ext cx="330162" cy="261955"/>
            </a:xfrm>
            <a:custGeom>
              <a:avLst/>
              <a:gdLst/>
              <a:ahLst/>
              <a:cxnLst/>
              <a:rect l="l" t="t" r="r" b="b"/>
              <a:pathLst>
                <a:path w="3744416" h="2952328">
                  <a:moveTo>
                    <a:pt x="184806" y="576064"/>
                  </a:moveTo>
                  <a:lnTo>
                    <a:pt x="895314" y="576064"/>
                  </a:lnTo>
                  <a:cubicBezTo>
                    <a:pt x="997380" y="576064"/>
                    <a:pt x="1080120" y="658804"/>
                    <a:pt x="1080120" y="760870"/>
                  </a:cubicBezTo>
                  <a:lnTo>
                    <a:pt x="1080120" y="792088"/>
                  </a:lnTo>
                  <a:lnTo>
                    <a:pt x="3312368" y="792088"/>
                  </a:lnTo>
                  <a:lnTo>
                    <a:pt x="3312368" y="2952328"/>
                  </a:lnTo>
                  <a:lnTo>
                    <a:pt x="0" y="2952328"/>
                  </a:lnTo>
                  <a:lnTo>
                    <a:pt x="0" y="1072569"/>
                  </a:lnTo>
                  <a:lnTo>
                    <a:pt x="0" y="792088"/>
                  </a:lnTo>
                  <a:lnTo>
                    <a:pt x="0" y="760870"/>
                  </a:lnTo>
                  <a:cubicBezTo>
                    <a:pt x="0" y="658804"/>
                    <a:pt x="82740" y="576064"/>
                    <a:pt x="184806" y="576064"/>
                  </a:cubicBezTo>
                  <a:close/>
                  <a:moveTo>
                    <a:pt x="616854" y="0"/>
                  </a:moveTo>
                  <a:lnTo>
                    <a:pt x="1327362" y="0"/>
                  </a:lnTo>
                  <a:cubicBezTo>
                    <a:pt x="1429428" y="0"/>
                    <a:pt x="1512168" y="82740"/>
                    <a:pt x="1512168" y="184806"/>
                  </a:cubicBezTo>
                  <a:lnTo>
                    <a:pt x="1512168" y="216024"/>
                  </a:lnTo>
                  <a:lnTo>
                    <a:pt x="3744416" y="216024"/>
                  </a:lnTo>
                  <a:lnTo>
                    <a:pt x="3744416" y="2376264"/>
                  </a:lnTo>
                  <a:lnTo>
                    <a:pt x="3464768" y="2376264"/>
                  </a:lnTo>
                  <a:lnTo>
                    <a:pt x="3464768" y="648072"/>
                  </a:lnTo>
                  <a:lnTo>
                    <a:pt x="1232520" y="648072"/>
                  </a:lnTo>
                  <a:lnTo>
                    <a:pt x="1232520" y="616854"/>
                  </a:lnTo>
                  <a:cubicBezTo>
                    <a:pt x="1232520" y="514788"/>
                    <a:pt x="1149780" y="432048"/>
                    <a:pt x="1047714" y="432048"/>
                  </a:cubicBezTo>
                  <a:lnTo>
                    <a:pt x="432048" y="432048"/>
                  </a:lnTo>
                  <a:lnTo>
                    <a:pt x="432048" y="216024"/>
                  </a:lnTo>
                  <a:lnTo>
                    <a:pt x="432048" y="184806"/>
                  </a:lnTo>
                  <a:cubicBezTo>
                    <a:pt x="432048" y="82740"/>
                    <a:pt x="514788" y="0"/>
                    <a:pt x="616854" y="0"/>
                  </a:cubicBezTo>
                  <a:close/>
                </a:path>
              </a:pathLst>
            </a:custGeom>
            <a:solidFill>
              <a:srgbClr val="59595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1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43" name="Donut 2">
              <a:extLst>
                <a:ext uri="{FF2B5EF4-FFF2-40B4-BE49-F238E27FC236}">
                  <a16:creationId xmlns:a16="http://schemas.microsoft.com/office/drawing/2014/main" xmlns="" id="{8F8A02A1-8992-4F17-8BF8-C7DC52BA98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02733" y="4924144"/>
              <a:ext cx="304765" cy="330221"/>
            </a:xfrm>
            <a:custGeom>
              <a:avLst/>
              <a:gdLst/>
              <a:ahLst/>
              <a:cxnLst/>
              <a:rect l="l" t="t" r="r" b="b"/>
              <a:pathLst>
                <a:path w="3708000" h="4031150">
                  <a:moveTo>
                    <a:pt x="2226025" y="2078010"/>
                  </a:moveTo>
                  <a:lnTo>
                    <a:pt x="1976753" y="2339372"/>
                  </a:lnTo>
                  <a:lnTo>
                    <a:pt x="1976910" y="2339581"/>
                  </a:lnTo>
                  <a:lnTo>
                    <a:pt x="1976204" y="2339948"/>
                  </a:lnTo>
                  <a:lnTo>
                    <a:pt x="1975656" y="2340523"/>
                  </a:lnTo>
                  <a:lnTo>
                    <a:pt x="1975499" y="2340314"/>
                  </a:lnTo>
                  <a:lnTo>
                    <a:pt x="1688579" y="2489240"/>
                  </a:lnTo>
                  <a:cubicBezTo>
                    <a:pt x="1740712" y="2519877"/>
                    <a:pt x="1801557" y="2536438"/>
                    <a:pt x="1866270" y="2536438"/>
                  </a:cubicBezTo>
                  <a:cubicBezTo>
                    <a:pt x="2071258" y="2536438"/>
                    <a:pt x="2237434" y="2370262"/>
                    <a:pt x="2237434" y="2165274"/>
                  </a:cubicBezTo>
                  <a:cubicBezTo>
                    <a:pt x="2237434" y="2135129"/>
                    <a:pt x="2233840" y="2105822"/>
                    <a:pt x="2226025" y="2078010"/>
                  </a:cubicBezTo>
                  <a:close/>
                  <a:moveTo>
                    <a:pt x="1866270" y="1794110"/>
                  </a:moveTo>
                  <a:cubicBezTo>
                    <a:pt x="1661282" y="1794110"/>
                    <a:pt x="1495106" y="1960286"/>
                    <a:pt x="1495106" y="2165274"/>
                  </a:cubicBezTo>
                  <a:cubicBezTo>
                    <a:pt x="1495106" y="2194876"/>
                    <a:pt x="1498572" y="2223668"/>
                    <a:pt x="1506052" y="2251046"/>
                  </a:cubicBezTo>
                  <a:lnTo>
                    <a:pt x="1731247" y="2014929"/>
                  </a:lnTo>
                  <a:lnTo>
                    <a:pt x="1731090" y="2014720"/>
                  </a:lnTo>
                  <a:lnTo>
                    <a:pt x="1731796" y="2014353"/>
                  </a:lnTo>
                  <a:lnTo>
                    <a:pt x="1732344" y="2013778"/>
                  </a:lnTo>
                  <a:lnTo>
                    <a:pt x="1732501" y="2013987"/>
                  </a:lnTo>
                  <a:lnTo>
                    <a:pt x="2054335" y="1846939"/>
                  </a:lnTo>
                  <a:cubicBezTo>
                    <a:pt x="1999773" y="1812909"/>
                    <a:pt x="1935217" y="1794110"/>
                    <a:pt x="1866270" y="1794110"/>
                  </a:cubicBezTo>
                  <a:close/>
                  <a:moveTo>
                    <a:pt x="1866270" y="1281021"/>
                  </a:moveTo>
                  <a:lnTo>
                    <a:pt x="1995916" y="1728077"/>
                  </a:lnTo>
                  <a:cubicBezTo>
                    <a:pt x="2049420" y="1742880"/>
                    <a:pt x="2098387" y="1768442"/>
                    <a:pt x="2141027" y="1801941"/>
                  </a:cubicBezTo>
                  <a:lnTo>
                    <a:pt x="2830781" y="1443923"/>
                  </a:lnTo>
                  <a:lnTo>
                    <a:pt x="2293677" y="2007077"/>
                  </a:lnTo>
                  <a:lnTo>
                    <a:pt x="2302169" y="2036187"/>
                  </a:lnTo>
                  <a:lnTo>
                    <a:pt x="2755181" y="2167560"/>
                  </a:lnTo>
                  <a:lnTo>
                    <a:pt x="2301207" y="2299213"/>
                  </a:lnTo>
                  <a:cubicBezTo>
                    <a:pt x="2288949" y="2340747"/>
                    <a:pt x="2270868" y="2379745"/>
                    <a:pt x="2246307" y="2414255"/>
                  </a:cubicBezTo>
                  <a:lnTo>
                    <a:pt x="2368615" y="2636476"/>
                  </a:lnTo>
                  <a:lnTo>
                    <a:pt x="2152396" y="2517472"/>
                  </a:lnTo>
                  <a:cubicBezTo>
                    <a:pt x="2112986" y="2553805"/>
                    <a:pt x="2065424" y="2580505"/>
                    <a:pt x="2013636" y="2598144"/>
                  </a:cubicBezTo>
                  <a:lnTo>
                    <a:pt x="1875846" y="3073280"/>
                  </a:lnTo>
                  <a:lnTo>
                    <a:pt x="1739624" y="2603548"/>
                  </a:lnTo>
                  <a:cubicBezTo>
                    <a:pt x="1688445" y="2589723"/>
                    <a:pt x="1641302" y="2566161"/>
                    <a:pt x="1599709" y="2535368"/>
                  </a:cubicBezTo>
                  <a:lnTo>
                    <a:pt x="877219" y="2910378"/>
                  </a:lnTo>
                  <a:lnTo>
                    <a:pt x="1438400" y="2321979"/>
                  </a:lnTo>
                  <a:lnTo>
                    <a:pt x="1437655" y="2319411"/>
                  </a:lnTo>
                  <a:lnTo>
                    <a:pt x="963153" y="2181805"/>
                  </a:lnTo>
                  <a:lnTo>
                    <a:pt x="1425898" y="2047609"/>
                  </a:lnTo>
                  <a:cubicBezTo>
                    <a:pt x="1440318" y="1991458"/>
                    <a:pt x="1465316" y="1939627"/>
                    <a:pt x="1501635" y="1896529"/>
                  </a:cubicBezTo>
                  <a:lnTo>
                    <a:pt x="1375628" y="1667588"/>
                  </a:lnTo>
                  <a:lnTo>
                    <a:pt x="1605635" y="1794181"/>
                  </a:lnTo>
                  <a:cubicBezTo>
                    <a:pt x="1643852" y="1764149"/>
                    <a:pt x="1688437" y="1742763"/>
                    <a:pt x="1736328" y="1729097"/>
                  </a:cubicBezTo>
                  <a:close/>
                  <a:moveTo>
                    <a:pt x="1801446" y="873772"/>
                  </a:moveTo>
                  <a:cubicBezTo>
                    <a:pt x="1122607" y="899096"/>
                    <a:pt x="577020" y="1443990"/>
                    <a:pt x="550657" y="2122563"/>
                  </a:cubicBezTo>
                  <a:lnTo>
                    <a:pt x="754935" y="2181804"/>
                  </a:lnTo>
                  <a:lnTo>
                    <a:pt x="551187" y="2240891"/>
                  </a:lnTo>
                  <a:cubicBezTo>
                    <a:pt x="582476" y="2925954"/>
                    <a:pt x="1143118" y="3472541"/>
                    <a:pt x="1833783" y="3482192"/>
                  </a:cubicBezTo>
                  <a:lnTo>
                    <a:pt x="1883029" y="3312376"/>
                  </a:lnTo>
                  <a:lnTo>
                    <a:pt x="1931451" y="3479348"/>
                  </a:lnTo>
                  <a:cubicBezTo>
                    <a:pt x="2602724" y="3441618"/>
                    <a:pt x="3137685" y="2895457"/>
                    <a:pt x="3157888" y="2219621"/>
                  </a:cubicBezTo>
                  <a:lnTo>
                    <a:pt x="2970483" y="2165273"/>
                  </a:lnTo>
                  <a:lnTo>
                    <a:pt x="3156785" y="2111246"/>
                  </a:lnTo>
                  <a:cubicBezTo>
                    <a:pt x="3124894" y="1437932"/>
                    <a:pt x="2581609" y="898954"/>
                    <a:pt x="1906553" y="873772"/>
                  </a:cubicBezTo>
                  <a:lnTo>
                    <a:pt x="1853999" y="1054992"/>
                  </a:lnTo>
                  <a:close/>
                  <a:moveTo>
                    <a:pt x="1842112" y="204015"/>
                  </a:moveTo>
                  <a:cubicBezTo>
                    <a:pt x="1750186" y="208331"/>
                    <a:pt x="1671595" y="261235"/>
                    <a:pt x="1631665" y="337724"/>
                  </a:cubicBezTo>
                  <a:cubicBezTo>
                    <a:pt x="1704451" y="327639"/>
                    <a:pt x="1778701" y="323150"/>
                    <a:pt x="1854000" y="323150"/>
                  </a:cubicBezTo>
                  <a:cubicBezTo>
                    <a:pt x="1929687" y="323150"/>
                    <a:pt x="2004315" y="327685"/>
                    <a:pt x="2077458" y="337895"/>
                  </a:cubicBezTo>
                  <a:cubicBezTo>
                    <a:pt x="2032849" y="253989"/>
                    <a:pt x="1942703" y="199292"/>
                    <a:pt x="1842112" y="204015"/>
                  </a:cubicBezTo>
                  <a:close/>
                  <a:moveTo>
                    <a:pt x="1832557" y="511"/>
                  </a:moveTo>
                  <a:cubicBezTo>
                    <a:pt x="2064724" y="-10390"/>
                    <a:pt x="2266043" y="154192"/>
                    <a:pt x="2302551" y="380077"/>
                  </a:cubicBezTo>
                  <a:cubicBezTo>
                    <a:pt x="3110034" y="578670"/>
                    <a:pt x="3708000" y="1308079"/>
                    <a:pt x="3708000" y="2177150"/>
                  </a:cubicBezTo>
                  <a:cubicBezTo>
                    <a:pt x="3708000" y="3201086"/>
                    <a:pt x="2877936" y="4031150"/>
                    <a:pt x="1854000" y="4031150"/>
                  </a:cubicBezTo>
                  <a:cubicBezTo>
                    <a:pt x="830064" y="4031150"/>
                    <a:pt x="0" y="3201086"/>
                    <a:pt x="0" y="2177150"/>
                  </a:cubicBezTo>
                  <a:cubicBezTo>
                    <a:pt x="0" y="1308490"/>
                    <a:pt x="597400" y="579361"/>
                    <a:pt x="1404307" y="380371"/>
                  </a:cubicBezTo>
                  <a:cubicBezTo>
                    <a:pt x="1438620" y="172028"/>
                    <a:pt x="1614858" y="10733"/>
                    <a:pt x="1832557" y="511"/>
                  </a:cubicBezTo>
                  <a:close/>
                </a:path>
              </a:pathLst>
            </a:custGeom>
            <a:solidFill>
              <a:srgbClr val="59595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1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4" name="Rectangle 19">
              <a:extLst>
                <a:ext uri="{FF2B5EF4-FFF2-40B4-BE49-F238E27FC236}">
                  <a16:creationId xmlns:a16="http://schemas.microsoft.com/office/drawing/2014/main" xmlns="" id="{264F6836-16FD-4E04-98B2-798AB78456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8773" y="4820950"/>
              <a:ext cx="257146" cy="331809"/>
            </a:xfrm>
            <a:custGeom>
              <a:avLst/>
              <a:gdLst/>
              <a:ahLst/>
              <a:cxnLst/>
              <a:rect l="l" t="t" r="r" b="b"/>
              <a:pathLst>
                <a:path w="3039346" h="3913585">
                  <a:moveTo>
                    <a:pt x="1527178" y="2618567"/>
                  </a:moveTo>
                  <a:cubicBezTo>
                    <a:pt x="1429201" y="2618567"/>
                    <a:pt x="1349775" y="2697993"/>
                    <a:pt x="1349775" y="2795971"/>
                  </a:cubicBezTo>
                  <a:cubicBezTo>
                    <a:pt x="1349775" y="2861110"/>
                    <a:pt x="1384883" y="2918050"/>
                    <a:pt x="1437574" y="2948279"/>
                  </a:cubicBezTo>
                  <a:lnTo>
                    <a:pt x="1275150" y="3311239"/>
                  </a:lnTo>
                  <a:lnTo>
                    <a:pt x="1779206" y="3311239"/>
                  </a:lnTo>
                  <a:lnTo>
                    <a:pt x="1616782" y="2948279"/>
                  </a:lnTo>
                  <a:cubicBezTo>
                    <a:pt x="1669475" y="2918050"/>
                    <a:pt x="1704582" y="2861110"/>
                    <a:pt x="1704582" y="2795971"/>
                  </a:cubicBezTo>
                  <a:cubicBezTo>
                    <a:pt x="1704582" y="2697993"/>
                    <a:pt x="1625156" y="2618567"/>
                    <a:pt x="1527178" y="2618567"/>
                  </a:cubicBezTo>
                  <a:close/>
                  <a:moveTo>
                    <a:pt x="1527178" y="0"/>
                  </a:moveTo>
                  <a:cubicBezTo>
                    <a:pt x="2026975" y="0"/>
                    <a:pt x="2435288" y="391686"/>
                    <a:pt x="2460697" y="884907"/>
                  </a:cubicBezTo>
                  <a:lnTo>
                    <a:pt x="2463282" y="884907"/>
                  </a:lnTo>
                  <a:lnTo>
                    <a:pt x="2463282" y="936104"/>
                  </a:lnTo>
                  <a:lnTo>
                    <a:pt x="2463282" y="1656184"/>
                  </a:lnTo>
                  <a:lnTo>
                    <a:pt x="2067282" y="1656184"/>
                  </a:lnTo>
                  <a:lnTo>
                    <a:pt x="2067282" y="1427425"/>
                  </a:lnTo>
                  <a:lnTo>
                    <a:pt x="2310132" y="1427584"/>
                  </a:lnTo>
                  <a:cubicBezTo>
                    <a:pt x="2310132" y="1320268"/>
                    <a:pt x="2206785" y="1230216"/>
                    <a:pt x="2067282" y="1206340"/>
                  </a:cubicBezTo>
                  <a:lnTo>
                    <a:pt x="2067282" y="936104"/>
                  </a:lnTo>
                  <a:lnTo>
                    <a:pt x="2066786" y="936104"/>
                  </a:lnTo>
                  <a:cubicBezTo>
                    <a:pt x="2066786" y="638087"/>
                    <a:pt x="1825195" y="396496"/>
                    <a:pt x="1527178" y="396496"/>
                  </a:cubicBezTo>
                  <a:cubicBezTo>
                    <a:pt x="1229161" y="396496"/>
                    <a:pt x="987570" y="638087"/>
                    <a:pt x="987570" y="936104"/>
                  </a:cubicBezTo>
                  <a:lnTo>
                    <a:pt x="987074" y="936104"/>
                  </a:lnTo>
                  <a:lnTo>
                    <a:pt x="987074" y="1872209"/>
                  </a:lnTo>
                  <a:lnTo>
                    <a:pt x="2699110" y="1872209"/>
                  </a:lnTo>
                  <a:cubicBezTo>
                    <a:pt x="2887017" y="1872209"/>
                    <a:pt x="3039346" y="2024538"/>
                    <a:pt x="3039346" y="2212445"/>
                  </a:cubicBezTo>
                  <a:lnTo>
                    <a:pt x="3039346" y="3573349"/>
                  </a:lnTo>
                  <a:cubicBezTo>
                    <a:pt x="3039346" y="3761256"/>
                    <a:pt x="2887017" y="3913585"/>
                    <a:pt x="2699110" y="3913585"/>
                  </a:cubicBezTo>
                  <a:lnTo>
                    <a:pt x="340236" y="3913585"/>
                  </a:lnTo>
                  <a:cubicBezTo>
                    <a:pt x="152329" y="3913585"/>
                    <a:pt x="0" y="3761256"/>
                    <a:pt x="0" y="3573349"/>
                  </a:cubicBezTo>
                  <a:lnTo>
                    <a:pt x="0" y="2212445"/>
                  </a:lnTo>
                  <a:cubicBezTo>
                    <a:pt x="0" y="2024538"/>
                    <a:pt x="152329" y="1872209"/>
                    <a:pt x="340236" y="1872209"/>
                  </a:cubicBezTo>
                  <a:lnTo>
                    <a:pt x="591074" y="1872209"/>
                  </a:lnTo>
                  <a:lnTo>
                    <a:pt x="591074" y="936104"/>
                  </a:lnTo>
                  <a:cubicBezTo>
                    <a:pt x="591074" y="419108"/>
                    <a:pt x="1010182" y="0"/>
                    <a:pt x="1527178" y="0"/>
                  </a:cubicBezTo>
                  <a:close/>
                </a:path>
              </a:pathLst>
            </a:custGeom>
            <a:solidFill>
              <a:srgbClr val="59595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1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45" name="Rounded Rectangle 12">
              <a:extLst>
                <a:ext uri="{FF2B5EF4-FFF2-40B4-BE49-F238E27FC236}">
                  <a16:creationId xmlns:a16="http://schemas.microsoft.com/office/drawing/2014/main" xmlns="" id="{F8C9D4C7-C4F2-4A54-9102-F3B8C144E1B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547386" y="3842640"/>
              <a:ext cx="309335" cy="309300"/>
            </a:xfrm>
            <a:custGeom>
              <a:avLst/>
              <a:gdLst>
                <a:gd name="T0" fmla="*/ 0 w 3960440"/>
                <a:gd name="T1" fmla="*/ 0 h 3960000"/>
                <a:gd name="T2" fmla="*/ 0 w 3960440"/>
                <a:gd name="T3" fmla="*/ 0 h 3960000"/>
                <a:gd name="T4" fmla="*/ 0 w 3960440"/>
                <a:gd name="T5" fmla="*/ 0 h 3960000"/>
                <a:gd name="T6" fmla="*/ 0 w 3960440"/>
                <a:gd name="T7" fmla="*/ 0 h 3960000"/>
                <a:gd name="T8" fmla="*/ 0 w 3960440"/>
                <a:gd name="T9" fmla="*/ 0 h 3960000"/>
                <a:gd name="T10" fmla="*/ 0 w 3960440"/>
                <a:gd name="T11" fmla="*/ 0 h 3960000"/>
                <a:gd name="T12" fmla="*/ 0 w 3960440"/>
                <a:gd name="T13" fmla="*/ 0 h 3960000"/>
                <a:gd name="T14" fmla="*/ 0 w 3960440"/>
                <a:gd name="T15" fmla="*/ 0 h 3960000"/>
                <a:gd name="T16" fmla="*/ 0 w 3960440"/>
                <a:gd name="T17" fmla="*/ 0 h 3960000"/>
                <a:gd name="T18" fmla="*/ 0 w 3960440"/>
                <a:gd name="T19" fmla="*/ 0 h 3960000"/>
                <a:gd name="T20" fmla="*/ 0 w 3960440"/>
                <a:gd name="T21" fmla="*/ 0 h 3960000"/>
                <a:gd name="T22" fmla="*/ 0 w 3960440"/>
                <a:gd name="T23" fmla="*/ 0 h 3960000"/>
                <a:gd name="T24" fmla="*/ 0 w 3960440"/>
                <a:gd name="T25" fmla="*/ 0 h 3960000"/>
                <a:gd name="T26" fmla="*/ 0 w 3960440"/>
                <a:gd name="T27" fmla="*/ 0 h 3960000"/>
                <a:gd name="T28" fmla="*/ 0 w 3960440"/>
                <a:gd name="T29" fmla="*/ 0 h 3960000"/>
                <a:gd name="T30" fmla="*/ 0 w 3960440"/>
                <a:gd name="T31" fmla="*/ 0 h 3960000"/>
                <a:gd name="T32" fmla="*/ 0 w 3960440"/>
                <a:gd name="T33" fmla="*/ 0 h 3960000"/>
                <a:gd name="T34" fmla="*/ 0 w 3960440"/>
                <a:gd name="T35" fmla="*/ 0 h 3960000"/>
                <a:gd name="T36" fmla="*/ 0 w 3960440"/>
                <a:gd name="T37" fmla="*/ 0 h 3960000"/>
                <a:gd name="T38" fmla="*/ 0 w 3960440"/>
                <a:gd name="T39" fmla="*/ 0 h 3960000"/>
                <a:gd name="T40" fmla="*/ 0 w 3960440"/>
                <a:gd name="T41" fmla="*/ 0 h 3960000"/>
                <a:gd name="T42" fmla="*/ 0 w 3960440"/>
                <a:gd name="T43" fmla="*/ 0 h 3960000"/>
                <a:gd name="T44" fmla="*/ 0 w 3960440"/>
                <a:gd name="T45" fmla="*/ 0 h 3960000"/>
                <a:gd name="T46" fmla="*/ 0 w 3960440"/>
                <a:gd name="T47" fmla="*/ 0 h 3960000"/>
                <a:gd name="T48" fmla="*/ 0 w 3960440"/>
                <a:gd name="T49" fmla="*/ 0 h 3960000"/>
                <a:gd name="T50" fmla="*/ 0 w 3960440"/>
                <a:gd name="T51" fmla="*/ 0 h 3960000"/>
                <a:gd name="T52" fmla="*/ 0 w 3960440"/>
                <a:gd name="T53" fmla="*/ 0 h 3960000"/>
                <a:gd name="T54" fmla="*/ 0 w 3960440"/>
                <a:gd name="T55" fmla="*/ 0 h 3960000"/>
                <a:gd name="T56" fmla="*/ 0 w 3960440"/>
                <a:gd name="T57" fmla="*/ 0 h 3960000"/>
                <a:gd name="T58" fmla="*/ 0 w 3960440"/>
                <a:gd name="T59" fmla="*/ 0 h 3960000"/>
                <a:gd name="T60" fmla="*/ 0 w 3960440"/>
                <a:gd name="T61" fmla="*/ 0 h 3960000"/>
                <a:gd name="T62" fmla="*/ 0 w 3960440"/>
                <a:gd name="T63" fmla="*/ 0 h 3960000"/>
                <a:gd name="T64" fmla="*/ 0 w 3960440"/>
                <a:gd name="T65" fmla="*/ 0 h 3960000"/>
                <a:gd name="T66" fmla="*/ 0 w 3960440"/>
                <a:gd name="T67" fmla="*/ 0 h 3960000"/>
                <a:gd name="T68" fmla="*/ 0 w 3960440"/>
                <a:gd name="T69" fmla="*/ 0 h 3960000"/>
                <a:gd name="T70" fmla="*/ 0 w 3960440"/>
                <a:gd name="T71" fmla="*/ 0 h 3960000"/>
                <a:gd name="T72" fmla="*/ 0 w 3960440"/>
                <a:gd name="T73" fmla="*/ 0 h 3960000"/>
                <a:gd name="T74" fmla="*/ 0 w 3960440"/>
                <a:gd name="T75" fmla="*/ 0 h 396000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60440" h="3960000">
                  <a:moveTo>
                    <a:pt x="2117745" y="2289258"/>
                  </a:moveTo>
                  <a:cubicBezTo>
                    <a:pt x="2253931" y="2373161"/>
                    <a:pt x="2290104" y="2397532"/>
                    <a:pt x="2392952" y="2510010"/>
                  </a:cubicBezTo>
                  <a:cubicBezTo>
                    <a:pt x="2551302" y="2699530"/>
                    <a:pt x="2456894" y="2911213"/>
                    <a:pt x="2285214" y="2987744"/>
                  </a:cubicBezTo>
                  <a:cubicBezTo>
                    <a:pt x="2046443" y="3084914"/>
                    <a:pt x="1864058" y="3073352"/>
                    <a:pt x="1634211" y="2962065"/>
                  </a:cubicBezTo>
                  <a:cubicBezTo>
                    <a:pt x="1390134" y="2803501"/>
                    <a:pt x="1391670" y="2463226"/>
                    <a:pt x="1703848" y="2355742"/>
                  </a:cubicBezTo>
                  <a:cubicBezTo>
                    <a:pt x="1867216" y="2309770"/>
                    <a:pt x="1932946" y="2304275"/>
                    <a:pt x="2117745" y="2289258"/>
                  </a:cubicBezTo>
                  <a:close/>
                  <a:moveTo>
                    <a:pt x="1895201" y="880902"/>
                  </a:moveTo>
                  <a:cubicBezTo>
                    <a:pt x="2049819" y="878570"/>
                    <a:pt x="2210983" y="1023567"/>
                    <a:pt x="2276065" y="1236504"/>
                  </a:cubicBezTo>
                  <a:cubicBezTo>
                    <a:pt x="2350446" y="1479859"/>
                    <a:pt x="2271166" y="1719799"/>
                    <a:pt x="2098990" y="1772423"/>
                  </a:cubicBezTo>
                  <a:cubicBezTo>
                    <a:pt x="1926813" y="1825048"/>
                    <a:pt x="1726940" y="1670429"/>
                    <a:pt x="1652559" y="1427074"/>
                  </a:cubicBezTo>
                  <a:cubicBezTo>
                    <a:pt x="1578180" y="1183717"/>
                    <a:pt x="1657458" y="943778"/>
                    <a:pt x="1829635" y="891153"/>
                  </a:cubicBezTo>
                  <a:lnTo>
                    <a:pt x="1895201" y="880902"/>
                  </a:lnTo>
                  <a:close/>
                  <a:moveTo>
                    <a:pt x="2577034" y="759541"/>
                  </a:moveTo>
                  <a:lnTo>
                    <a:pt x="1972441" y="767241"/>
                  </a:lnTo>
                  <a:cubicBezTo>
                    <a:pt x="1929619" y="768623"/>
                    <a:pt x="1886068" y="773785"/>
                    <a:pt x="1842289" y="783004"/>
                  </a:cubicBezTo>
                  <a:cubicBezTo>
                    <a:pt x="1492048" y="856758"/>
                    <a:pt x="1259862" y="1162246"/>
                    <a:pt x="1323686" y="1465331"/>
                  </a:cubicBezTo>
                  <a:cubicBezTo>
                    <a:pt x="1380617" y="1735681"/>
                    <a:pt x="1653838" y="1912801"/>
                    <a:pt x="1960688" y="1894227"/>
                  </a:cubicBezTo>
                  <a:lnTo>
                    <a:pt x="1954787" y="1896039"/>
                  </a:lnTo>
                  <a:cubicBezTo>
                    <a:pt x="1858317" y="2000800"/>
                    <a:pt x="1978682" y="2148499"/>
                    <a:pt x="2028445" y="2210716"/>
                  </a:cubicBezTo>
                  <a:lnTo>
                    <a:pt x="1914361" y="2213518"/>
                  </a:lnTo>
                  <a:cubicBezTo>
                    <a:pt x="1373805" y="2249742"/>
                    <a:pt x="1143478" y="2466102"/>
                    <a:pt x="1177422" y="2809298"/>
                  </a:cubicBezTo>
                  <a:cubicBezTo>
                    <a:pt x="1211366" y="3152493"/>
                    <a:pt x="1741992" y="3244646"/>
                    <a:pt x="2060873" y="3229704"/>
                  </a:cubicBezTo>
                  <a:cubicBezTo>
                    <a:pt x="2379755" y="3214763"/>
                    <a:pt x="2698110" y="2930571"/>
                    <a:pt x="2719230" y="2648210"/>
                  </a:cubicBezTo>
                  <a:cubicBezTo>
                    <a:pt x="2699867" y="2070575"/>
                    <a:pt x="2052418" y="2112562"/>
                    <a:pt x="2282832" y="1799863"/>
                  </a:cubicBezTo>
                  <a:cubicBezTo>
                    <a:pt x="2510843" y="1673695"/>
                    <a:pt x="2641919" y="1435236"/>
                    <a:pt x="2592014" y="1198247"/>
                  </a:cubicBezTo>
                  <a:cubicBezTo>
                    <a:pt x="2566015" y="1074781"/>
                    <a:pt x="2494906" y="970760"/>
                    <a:pt x="2395028" y="897200"/>
                  </a:cubicBezTo>
                  <a:lnTo>
                    <a:pt x="2564389" y="891152"/>
                  </a:lnTo>
                  <a:cubicBezTo>
                    <a:pt x="2644558" y="859402"/>
                    <a:pt x="2739013" y="796695"/>
                    <a:pt x="2769176" y="767327"/>
                  </a:cubicBezTo>
                  <a:cubicBezTo>
                    <a:pt x="2755484" y="761968"/>
                    <a:pt x="2680847" y="759625"/>
                    <a:pt x="2577034" y="759541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solidFill>
              <a:srgbClr val="1ED0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s-EC"/>
            </a:p>
          </p:txBody>
        </p:sp>
        <p:sp>
          <p:nvSpPr>
            <p:cNvPr id="46" name="Down Arrow 1">
              <a:extLst>
                <a:ext uri="{FF2B5EF4-FFF2-40B4-BE49-F238E27FC236}">
                  <a16:creationId xmlns:a16="http://schemas.microsoft.com/office/drawing/2014/main" xmlns="" id="{6294DF90-AA52-4204-AC29-6E331743214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401733" y="3025716"/>
              <a:ext cx="257188" cy="377708"/>
            </a:xfrm>
            <a:custGeom>
              <a:avLst/>
              <a:gdLst>
                <a:gd name="T0" fmla="*/ 0 w 2745756"/>
                <a:gd name="T1" fmla="*/ 0 h 4032448"/>
                <a:gd name="T2" fmla="*/ 0 w 2745756"/>
                <a:gd name="T3" fmla="*/ 0 h 4032448"/>
                <a:gd name="T4" fmla="*/ 0 w 2745756"/>
                <a:gd name="T5" fmla="*/ 0 h 4032448"/>
                <a:gd name="T6" fmla="*/ 0 w 2745756"/>
                <a:gd name="T7" fmla="*/ 0 h 4032448"/>
                <a:gd name="T8" fmla="*/ 0 w 2745756"/>
                <a:gd name="T9" fmla="*/ 0 h 4032448"/>
                <a:gd name="T10" fmla="*/ 0 w 2745756"/>
                <a:gd name="T11" fmla="*/ 0 h 4032448"/>
                <a:gd name="T12" fmla="*/ 0 w 2745756"/>
                <a:gd name="T13" fmla="*/ 0 h 4032448"/>
                <a:gd name="T14" fmla="*/ 0 w 2745756"/>
                <a:gd name="T15" fmla="*/ 0 h 4032448"/>
                <a:gd name="T16" fmla="*/ 0 w 2745756"/>
                <a:gd name="T17" fmla="*/ 0 h 4032448"/>
                <a:gd name="T18" fmla="*/ 0 w 2745756"/>
                <a:gd name="T19" fmla="*/ 0 h 4032448"/>
                <a:gd name="T20" fmla="*/ 0 w 2745756"/>
                <a:gd name="T21" fmla="*/ 0 h 4032448"/>
                <a:gd name="T22" fmla="*/ 0 w 2745756"/>
                <a:gd name="T23" fmla="*/ 0 h 4032448"/>
                <a:gd name="T24" fmla="*/ 0 w 2745756"/>
                <a:gd name="T25" fmla="*/ 0 h 4032448"/>
                <a:gd name="T26" fmla="*/ 0 w 2745756"/>
                <a:gd name="T27" fmla="*/ 0 h 4032448"/>
                <a:gd name="T28" fmla="*/ 0 w 2745756"/>
                <a:gd name="T29" fmla="*/ 0 h 4032448"/>
                <a:gd name="T30" fmla="*/ 0 w 2745756"/>
                <a:gd name="T31" fmla="*/ 0 h 40324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745756" h="4032448">
                  <a:moveTo>
                    <a:pt x="1622229" y="1008112"/>
                  </a:moveTo>
                  <a:lnTo>
                    <a:pt x="2371247" y="1008112"/>
                  </a:lnTo>
                  <a:lnTo>
                    <a:pt x="2371247" y="3081405"/>
                  </a:lnTo>
                  <a:lnTo>
                    <a:pt x="2745756" y="3081405"/>
                  </a:lnTo>
                  <a:lnTo>
                    <a:pt x="1996738" y="4032448"/>
                  </a:lnTo>
                  <a:lnTo>
                    <a:pt x="1247720" y="3081405"/>
                  </a:lnTo>
                  <a:lnTo>
                    <a:pt x="1622229" y="3081405"/>
                  </a:lnTo>
                  <a:lnTo>
                    <a:pt x="1622229" y="1008112"/>
                  </a:lnTo>
                  <a:close/>
                  <a:moveTo>
                    <a:pt x="749018" y="0"/>
                  </a:moveTo>
                  <a:lnTo>
                    <a:pt x="1498036" y="951043"/>
                  </a:lnTo>
                  <a:lnTo>
                    <a:pt x="1123527" y="951043"/>
                  </a:lnTo>
                  <a:lnTo>
                    <a:pt x="1123527" y="3024336"/>
                  </a:lnTo>
                  <a:lnTo>
                    <a:pt x="374509" y="3024336"/>
                  </a:lnTo>
                  <a:lnTo>
                    <a:pt x="374509" y="951043"/>
                  </a:lnTo>
                  <a:lnTo>
                    <a:pt x="0" y="951043"/>
                  </a:lnTo>
                  <a:lnTo>
                    <a:pt x="749018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s-EC"/>
            </a:p>
          </p:txBody>
        </p:sp>
        <p:sp>
          <p:nvSpPr>
            <p:cNvPr id="47" name="Isosceles Triangle 7">
              <a:extLst>
                <a:ext uri="{FF2B5EF4-FFF2-40B4-BE49-F238E27FC236}">
                  <a16:creationId xmlns:a16="http://schemas.microsoft.com/office/drawing/2014/main" xmlns="" id="{644C81CD-A1D0-4EE0-9627-A7606B073E1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438297" y="5013963"/>
              <a:ext cx="300437" cy="209342"/>
            </a:xfrm>
            <a:custGeom>
              <a:avLst/>
              <a:gdLst>
                <a:gd name="T0" fmla="*/ 0 w 3974643"/>
                <a:gd name="T1" fmla="*/ 0 h 2769493"/>
                <a:gd name="T2" fmla="*/ 0 w 3974643"/>
                <a:gd name="T3" fmla="*/ 0 h 2769493"/>
                <a:gd name="T4" fmla="*/ 0 w 3974643"/>
                <a:gd name="T5" fmla="*/ 0 h 2769493"/>
                <a:gd name="T6" fmla="*/ 0 w 3974643"/>
                <a:gd name="T7" fmla="*/ 0 h 2769493"/>
                <a:gd name="T8" fmla="*/ 0 w 3974643"/>
                <a:gd name="T9" fmla="*/ 0 h 2769493"/>
                <a:gd name="T10" fmla="*/ 0 w 3974643"/>
                <a:gd name="T11" fmla="*/ 0 h 2769493"/>
                <a:gd name="T12" fmla="*/ 0 w 3974643"/>
                <a:gd name="T13" fmla="*/ 0 h 2769493"/>
                <a:gd name="T14" fmla="*/ 0 w 3974643"/>
                <a:gd name="T15" fmla="*/ 0 h 2769493"/>
                <a:gd name="T16" fmla="*/ 0 w 3974643"/>
                <a:gd name="T17" fmla="*/ 0 h 2769493"/>
                <a:gd name="T18" fmla="*/ 0 w 3974643"/>
                <a:gd name="T19" fmla="*/ 0 h 2769493"/>
                <a:gd name="T20" fmla="*/ 0 w 3974643"/>
                <a:gd name="T21" fmla="*/ 0 h 2769493"/>
                <a:gd name="T22" fmla="*/ 0 w 3974643"/>
                <a:gd name="T23" fmla="*/ 0 h 2769493"/>
                <a:gd name="T24" fmla="*/ 0 w 3974643"/>
                <a:gd name="T25" fmla="*/ 0 h 2769493"/>
                <a:gd name="T26" fmla="*/ 0 w 3974643"/>
                <a:gd name="T27" fmla="*/ 0 h 2769493"/>
                <a:gd name="T28" fmla="*/ 0 w 3974643"/>
                <a:gd name="T29" fmla="*/ 0 h 2769493"/>
                <a:gd name="T30" fmla="*/ 0 w 3974643"/>
                <a:gd name="T31" fmla="*/ 0 h 2769493"/>
                <a:gd name="T32" fmla="*/ 0 w 3974643"/>
                <a:gd name="T33" fmla="*/ 0 h 2769493"/>
                <a:gd name="T34" fmla="*/ 0 w 3974643"/>
                <a:gd name="T35" fmla="*/ 0 h 2769493"/>
                <a:gd name="T36" fmla="*/ 0 w 3974643"/>
                <a:gd name="T37" fmla="*/ 0 h 27694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lnTo>
                    <a:pt x="2571683" y="1503312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lnTo>
                    <a:pt x="3937314" y="28166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lnTo>
                    <a:pt x="0" y="248514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lnTo>
                    <a:pt x="7636" y="0"/>
                  </a:lnTo>
                  <a:close/>
                </a:path>
              </a:pathLst>
            </a:custGeom>
            <a:solidFill>
              <a:srgbClr val="1ED0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s-EC"/>
            </a:p>
          </p:txBody>
        </p:sp>
        <p:sp>
          <p:nvSpPr>
            <p:cNvPr id="48" name="Oval 6">
              <a:extLst>
                <a:ext uri="{FF2B5EF4-FFF2-40B4-BE49-F238E27FC236}">
                  <a16:creationId xmlns:a16="http://schemas.microsoft.com/office/drawing/2014/main" xmlns="" id="{0326D4CE-0368-4769-842B-40C953375FAC}"/>
                </a:ext>
              </a:extLst>
            </p:cNvPr>
            <p:cNvSpPr>
              <a:spLocks noChangeAspect="1"/>
            </p:cNvSpPr>
            <p:nvPr/>
          </p:nvSpPr>
          <p:spPr bwMode="auto">
            <a:xfrm rot="678773">
              <a:off x="10108027" y="4569149"/>
              <a:ext cx="338104" cy="343148"/>
            </a:xfrm>
            <a:custGeom>
              <a:avLst/>
              <a:gdLst>
                <a:gd name="T0" fmla="*/ 0 w 3890413"/>
                <a:gd name="T1" fmla="*/ 0 h 3948462"/>
                <a:gd name="T2" fmla="*/ 0 w 3890413"/>
                <a:gd name="T3" fmla="*/ 0 h 3948462"/>
                <a:gd name="T4" fmla="*/ 0 w 3890413"/>
                <a:gd name="T5" fmla="*/ 0 h 3948462"/>
                <a:gd name="T6" fmla="*/ 0 w 3890413"/>
                <a:gd name="T7" fmla="*/ 0 h 3948462"/>
                <a:gd name="T8" fmla="*/ 0 w 3890413"/>
                <a:gd name="T9" fmla="*/ 0 h 3948462"/>
                <a:gd name="T10" fmla="*/ 0 w 3890413"/>
                <a:gd name="T11" fmla="*/ 0 h 3948462"/>
                <a:gd name="T12" fmla="*/ 0 w 3890413"/>
                <a:gd name="T13" fmla="*/ 0 h 3948462"/>
                <a:gd name="T14" fmla="*/ 0 w 3890413"/>
                <a:gd name="T15" fmla="*/ 0 h 3948462"/>
                <a:gd name="T16" fmla="*/ 0 w 3890413"/>
                <a:gd name="T17" fmla="*/ 0 h 3948462"/>
                <a:gd name="T18" fmla="*/ 0 w 3890413"/>
                <a:gd name="T19" fmla="*/ 0 h 3948462"/>
                <a:gd name="T20" fmla="*/ 0 w 3890413"/>
                <a:gd name="T21" fmla="*/ 0 h 3948462"/>
                <a:gd name="T22" fmla="*/ 0 w 3890413"/>
                <a:gd name="T23" fmla="*/ 0 h 3948462"/>
                <a:gd name="T24" fmla="*/ 0 w 3890413"/>
                <a:gd name="T25" fmla="*/ 0 h 3948462"/>
                <a:gd name="T26" fmla="*/ 0 w 3890413"/>
                <a:gd name="T27" fmla="*/ 0 h 3948462"/>
                <a:gd name="T28" fmla="*/ 0 w 3890413"/>
                <a:gd name="T29" fmla="*/ 0 h 3948462"/>
                <a:gd name="T30" fmla="*/ 0 w 3890413"/>
                <a:gd name="T31" fmla="*/ 0 h 3948462"/>
                <a:gd name="T32" fmla="*/ 0 w 3890413"/>
                <a:gd name="T33" fmla="*/ 0 h 3948462"/>
                <a:gd name="T34" fmla="*/ 0 w 3890413"/>
                <a:gd name="T35" fmla="*/ 0 h 3948462"/>
                <a:gd name="T36" fmla="*/ 0 w 3890413"/>
                <a:gd name="T37" fmla="*/ 0 h 3948462"/>
                <a:gd name="T38" fmla="*/ 0 w 3890413"/>
                <a:gd name="T39" fmla="*/ 0 h 3948462"/>
                <a:gd name="T40" fmla="*/ 0 w 3890413"/>
                <a:gd name="T41" fmla="*/ 0 h 3948462"/>
                <a:gd name="T42" fmla="*/ 0 w 3890413"/>
                <a:gd name="T43" fmla="*/ 0 h 3948462"/>
                <a:gd name="T44" fmla="*/ 0 w 3890413"/>
                <a:gd name="T45" fmla="*/ 0 h 3948462"/>
                <a:gd name="T46" fmla="*/ 0 w 3890413"/>
                <a:gd name="T47" fmla="*/ 0 h 3948462"/>
                <a:gd name="T48" fmla="*/ 0 w 3890413"/>
                <a:gd name="T49" fmla="*/ 0 h 3948462"/>
                <a:gd name="T50" fmla="*/ 0 w 3890413"/>
                <a:gd name="T51" fmla="*/ 0 h 3948462"/>
                <a:gd name="T52" fmla="*/ 0 w 3890413"/>
                <a:gd name="T53" fmla="*/ 0 h 3948462"/>
                <a:gd name="T54" fmla="*/ 0 w 3890413"/>
                <a:gd name="T55" fmla="*/ 0 h 3948462"/>
                <a:gd name="T56" fmla="*/ 0 w 3890413"/>
                <a:gd name="T57" fmla="*/ 0 h 3948462"/>
                <a:gd name="T58" fmla="*/ 0 w 3890413"/>
                <a:gd name="T59" fmla="*/ 0 h 394846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890413" h="3948462">
                  <a:moveTo>
                    <a:pt x="1853384" y="1371624"/>
                  </a:moveTo>
                  <a:lnTo>
                    <a:pt x="1768767" y="1390324"/>
                  </a:lnTo>
                  <a:cubicBezTo>
                    <a:pt x="1579409" y="1463487"/>
                    <a:pt x="1490873" y="1833773"/>
                    <a:pt x="1517577" y="2042010"/>
                  </a:cubicBezTo>
                  <a:cubicBezTo>
                    <a:pt x="1544281" y="2250247"/>
                    <a:pt x="1644086" y="2624290"/>
                    <a:pt x="1928990" y="2639747"/>
                  </a:cubicBezTo>
                  <a:cubicBezTo>
                    <a:pt x="2177093" y="2653207"/>
                    <a:pt x="2337423" y="2363017"/>
                    <a:pt x="2318674" y="2006358"/>
                  </a:cubicBezTo>
                  <a:cubicBezTo>
                    <a:pt x="2310210" y="1948950"/>
                    <a:pt x="2301678" y="1891436"/>
                    <a:pt x="2293344" y="1834228"/>
                  </a:cubicBezTo>
                  <a:cubicBezTo>
                    <a:pt x="2229725" y="1555945"/>
                    <a:pt x="2050691" y="1359067"/>
                    <a:pt x="1853384" y="1371624"/>
                  </a:cubicBezTo>
                  <a:close/>
                  <a:moveTo>
                    <a:pt x="1594841" y="45653"/>
                  </a:moveTo>
                  <a:cubicBezTo>
                    <a:pt x="2527821" y="-128041"/>
                    <a:pt x="3626282" y="158796"/>
                    <a:pt x="3869632" y="1517323"/>
                  </a:cubicBezTo>
                  <a:cubicBezTo>
                    <a:pt x="3939308" y="2058696"/>
                    <a:pt x="3820785" y="2251376"/>
                    <a:pt x="3706266" y="2457195"/>
                  </a:cubicBezTo>
                  <a:cubicBezTo>
                    <a:pt x="3132098" y="3124925"/>
                    <a:pt x="2589274" y="2611359"/>
                    <a:pt x="2548384" y="2446988"/>
                  </a:cubicBezTo>
                  <a:cubicBezTo>
                    <a:pt x="2411721" y="3024903"/>
                    <a:pt x="2005702" y="3164775"/>
                    <a:pt x="1746058" y="3093574"/>
                  </a:cubicBezTo>
                  <a:cubicBezTo>
                    <a:pt x="1486414" y="3022373"/>
                    <a:pt x="990519" y="2612821"/>
                    <a:pt x="990519" y="2019783"/>
                  </a:cubicBezTo>
                  <a:cubicBezTo>
                    <a:pt x="990519" y="1500875"/>
                    <a:pt x="1249504" y="1067935"/>
                    <a:pt x="1593790" y="967808"/>
                  </a:cubicBezTo>
                  <a:cubicBezTo>
                    <a:pt x="1642974" y="953504"/>
                    <a:pt x="1694009" y="949376"/>
                    <a:pt x="1746058" y="945992"/>
                  </a:cubicBezTo>
                  <a:cubicBezTo>
                    <a:pt x="2004670" y="929176"/>
                    <a:pt x="2081338" y="1030119"/>
                    <a:pt x="2206475" y="1173924"/>
                  </a:cubicBezTo>
                  <a:cubicBezTo>
                    <a:pt x="2194343" y="1061758"/>
                    <a:pt x="2187003" y="961165"/>
                    <a:pt x="2185910" y="877882"/>
                  </a:cubicBezTo>
                  <a:lnTo>
                    <a:pt x="2656644" y="803138"/>
                  </a:lnTo>
                  <a:lnTo>
                    <a:pt x="2828567" y="2099525"/>
                  </a:lnTo>
                  <a:cubicBezTo>
                    <a:pt x="2888366" y="2544108"/>
                    <a:pt x="3261961" y="2420799"/>
                    <a:pt x="3362812" y="2002360"/>
                  </a:cubicBezTo>
                  <a:cubicBezTo>
                    <a:pt x="3355320" y="1625023"/>
                    <a:pt x="3366534" y="1729632"/>
                    <a:pt x="3289926" y="1346695"/>
                  </a:cubicBezTo>
                  <a:lnTo>
                    <a:pt x="3290031" y="1346798"/>
                  </a:lnTo>
                  <a:cubicBezTo>
                    <a:pt x="3068547" y="637774"/>
                    <a:pt x="2419129" y="439933"/>
                    <a:pt x="1700745" y="575031"/>
                  </a:cubicBezTo>
                  <a:cubicBezTo>
                    <a:pt x="890947" y="727320"/>
                    <a:pt x="415476" y="1491783"/>
                    <a:pt x="571995" y="2274165"/>
                  </a:cubicBezTo>
                  <a:cubicBezTo>
                    <a:pt x="728513" y="3056546"/>
                    <a:pt x="1580131" y="3572543"/>
                    <a:pt x="2267548" y="3408286"/>
                  </a:cubicBezTo>
                  <a:cubicBezTo>
                    <a:pt x="2796517" y="3281890"/>
                    <a:pt x="2641988" y="3320887"/>
                    <a:pt x="3194376" y="3072653"/>
                  </a:cubicBezTo>
                  <a:cubicBezTo>
                    <a:pt x="3249441" y="3306078"/>
                    <a:pt x="3239115" y="3309742"/>
                    <a:pt x="3268026" y="3509545"/>
                  </a:cubicBezTo>
                  <a:cubicBezTo>
                    <a:pt x="3021841" y="3717756"/>
                    <a:pt x="2685602" y="3836362"/>
                    <a:pt x="2347298" y="3904041"/>
                  </a:cubicBezTo>
                  <a:cubicBezTo>
                    <a:pt x="1157336" y="4112956"/>
                    <a:pt x="289475" y="3581660"/>
                    <a:pt x="42617" y="2380068"/>
                  </a:cubicBezTo>
                  <a:cubicBezTo>
                    <a:pt x="-204242" y="1178477"/>
                    <a:pt x="661862" y="219348"/>
                    <a:pt x="1594841" y="45653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s-EC"/>
            </a:p>
          </p:txBody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xmlns="" id="{5964C184-F631-4D1C-BE48-7A4F81DFCAB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06880" y="2771935"/>
              <a:ext cx="315652" cy="359610"/>
            </a:xfrm>
            <a:custGeom>
              <a:avLst/>
              <a:gdLst>
                <a:gd name="T0" fmla="*/ 0 w 3456727"/>
                <a:gd name="T1" fmla="*/ 0 h 3938119"/>
                <a:gd name="T2" fmla="*/ 0 w 3456727"/>
                <a:gd name="T3" fmla="*/ 0 h 3938119"/>
                <a:gd name="T4" fmla="*/ 0 w 3456727"/>
                <a:gd name="T5" fmla="*/ 0 h 3938119"/>
                <a:gd name="T6" fmla="*/ 0 w 3456727"/>
                <a:gd name="T7" fmla="*/ 0 h 3938119"/>
                <a:gd name="T8" fmla="*/ 0 w 3456727"/>
                <a:gd name="T9" fmla="*/ 0 h 3938119"/>
                <a:gd name="T10" fmla="*/ 0 w 3456727"/>
                <a:gd name="T11" fmla="*/ 0 h 3938119"/>
                <a:gd name="T12" fmla="*/ 0 w 3456727"/>
                <a:gd name="T13" fmla="*/ 0 h 3938119"/>
                <a:gd name="T14" fmla="*/ 0 w 3456727"/>
                <a:gd name="T15" fmla="*/ 0 h 3938119"/>
                <a:gd name="T16" fmla="*/ 0 w 3456727"/>
                <a:gd name="T17" fmla="*/ 0 h 3938119"/>
                <a:gd name="T18" fmla="*/ 0 w 3456727"/>
                <a:gd name="T19" fmla="*/ 0 h 3938119"/>
                <a:gd name="T20" fmla="*/ 0 w 3456727"/>
                <a:gd name="T21" fmla="*/ 0 h 3938119"/>
                <a:gd name="T22" fmla="*/ 0 w 3456727"/>
                <a:gd name="T23" fmla="*/ 0 h 3938119"/>
                <a:gd name="T24" fmla="*/ 0 w 3456727"/>
                <a:gd name="T25" fmla="*/ 0 h 3938119"/>
                <a:gd name="T26" fmla="*/ 0 w 3456727"/>
                <a:gd name="T27" fmla="*/ 0 h 3938119"/>
                <a:gd name="T28" fmla="*/ 0 w 3456727"/>
                <a:gd name="T29" fmla="*/ 0 h 3938119"/>
                <a:gd name="T30" fmla="*/ 0 w 3456727"/>
                <a:gd name="T31" fmla="*/ 0 h 3938119"/>
                <a:gd name="T32" fmla="*/ 0 w 3456727"/>
                <a:gd name="T33" fmla="*/ 0 h 3938119"/>
                <a:gd name="T34" fmla="*/ 0 w 3456727"/>
                <a:gd name="T35" fmla="*/ 0 h 3938119"/>
                <a:gd name="T36" fmla="*/ 0 w 3456727"/>
                <a:gd name="T37" fmla="*/ 0 h 3938119"/>
                <a:gd name="T38" fmla="*/ 0 w 3456727"/>
                <a:gd name="T39" fmla="*/ 0 h 3938119"/>
                <a:gd name="T40" fmla="*/ 0 w 3456727"/>
                <a:gd name="T41" fmla="*/ 0 h 3938119"/>
                <a:gd name="T42" fmla="*/ 0 w 3456727"/>
                <a:gd name="T43" fmla="*/ 0 h 3938119"/>
                <a:gd name="T44" fmla="*/ 0 w 3456727"/>
                <a:gd name="T45" fmla="*/ 0 h 3938119"/>
                <a:gd name="T46" fmla="*/ 0 w 3456727"/>
                <a:gd name="T47" fmla="*/ 0 h 3938119"/>
                <a:gd name="T48" fmla="*/ 0 w 3456727"/>
                <a:gd name="T49" fmla="*/ 0 h 3938119"/>
                <a:gd name="T50" fmla="*/ 0 w 3456727"/>
                <a:gd name="T51" fmla="*/ 0 h 3938119"/>
                <a:gd name="T52" fmla="*/ 0 w 3456727"/>
                <a:gd name="T53" fmla="*/ 0 h 3938119"/>
                <a:gd name="T54" fmla="*/ 0 w 3456727"/>
                <a:gd name="T55" fmla="*/ 0 h 3938119"/>
                <a:gd name="T56" fmla="*/ 0 w 3456727"/>
                <a:gd name="T57" fmla="*/ 0 h 3938119"/>
                <a:gd name="T58" fmla="*/ 0 w 3456727"/>
                <a:gd name="T59" fmla="*/ 0 h 3938119"/>
                <a:gd name="T60" fmla="*/ 0 w 3456727"/>
                <a:gd name="T61" fmla="*/ 0 h 3938119"/>
                <a:gd name="T62" fmla="*/ 0 w 3456727"/>
                <a:gd name="T63" fmla="*/ 0 h 3938119"/>
                <a:gd name="T64" fmla="*/ 0 w 3456727"/>
                <a:gd name="T65" fmla="*/ 0 h 3938119"/>
                <a:gd name="T66" fmla="*/ 0 w 3456727"/>
                <a:gd name="T67" fmla="*/ 0 h 3938119"/>
                <a:gd name="T68" fmla="*/ 0 w 3456727"/>
                <a:gd name="T69" fmla="*/ 0 h 3938119"/>
                <a:gd name="T70" fmla="*/ 0 w 3456727"/>
                <a:gd name="T71" fmla="*/ 0 h 3938119"/>
                <a:gd name="T72" fmla="*/ 0 w 3456727"/>
                <a:gd name="T73" fmla="*/ 0 h 3938119"/>
                <a:gd name="T74" fmla="*/ 0 w 3456727"/>
                <a:gd name="T75" fmla="*/ 0 h 3938119"/>
                <a:gd name="T76" fmla="*/ 0 w 3456727"/>
                <a:gd name="T77" fmla="*/ 0 h 3938119"/>
                <a:gd name="T78" fmla="*/ 0 w 3456727"/>
                <a:gd name="T79" fmla="*/ 0 h 3938119"/>
                <a:gd name="T80" fmla="*/ 0 w 3456727"/>
                <a:gd name="T81" fmla="*/ 0 h 3938119"/>
                <a:gd name="T82" fmla="*/ 0 w 3456727"/>
                <a:gd name="T83" fmla="*/ 0 h 3938119"/>
                <a:gd name="T84" fmla="*/ 0 w 3456727"/>
                <a:gd name="T85" fmla="*/ 0 h 3938119"/>
                <a:gd name="T86" fmla="*/ 0 w 3456727"/>
                <a:gd name="T87" fmla="*/ 0 h 3938119"/>
                <a:gd name="T88" fmla="*/ 0 w 3456727"/>
                <a:gd name="T89" fmla="*/ 0 h 3938119"/>
                <a:gd name="T90" fmla="*/ 0 w 3456727"/>
                <a:gd name="T91" fmla="*/ 0 h 3938119"/>
                <a:gd name="T92" fmla="*/ 0 w 3456727"/>
                <a:gd name="T93" fmla="*/ 0 h 3938119"/>
                <a:gd name="T94" fmla="*/ 0 w 3456727"/>
                <a:gd name="T95" fmla="*/ 0 h 3938119"/>
                <a:gd name="T96" fmla="*/ 0 w 3456727"/>
                <a:gd name="T97" fmla="*/ 0 h 3938119"/>
                <a:gd name="T98" fmla="*/ 0 w 3456727"/>
                <a:gd name="T99" fmla="*/ 0 h 3938119"/>
                <a:gd name="T100" fmla="*/ 0 w 3456727"/>
                <a:gd name="T101" fmla="*/ 0 h 3938119"/>
                <a:gd name="T102" fmla="*/ 0 w 3456727"/>
                <a:gd name="T103" fmla="*/ 0 h 3938119"/>
                <a:gd name="T104" fmla="*/ 0 w 3456727"/>
                <a:gd name="T105" fmla="*/ 0 h 3938119"/>
                <a:gd name="T106" fmla="*/ 0 w 3456727"/>
                <a:gd name="T107" fmla="*/ 0 h 393811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456727" h="3938119">
                  <a:moveTo>
                    <a:pt x="1728364" y="1961325"/>
                  </a:moveTo>
                  <a:cubicBezTo>
                    <a:pt x="1726089" y="2407152"/>
                    <a:pt x="1737463" y="2812034"/>
                    <a:pt x="1735188" y="3257861"/>
                  </a:cubicBezTo>
                  <a:cubicBezTo>
                    <a:pt x="2394830" y="3057694"/>
                    <a:pt x="2610919" y="2352560"/>
                    <a:pt x="2765594" y="1981796"/>
                  </a:cubicBezTo>
                  <a:lnTo>
                    <a:pt x="1728364" y="1961325"/>
                  </a:lnTo>
                  <a:close/>
                  <a:moveTo>
                    <a:pt x="1728362" y="682044"/>
                  </a:moveTo>
                  <a:cubicBezTo>
                    <a:pt x="1355324" y="868563"/>
                    <a:pt x="1166530" y="952725"/>
                    <a:pt x="609247" y="1002767"/>
                  </a:cubicBezTo>
                  <a:cubicBezTo>
                    <a:pt x="606972" y="1330312"/>
                    <a:pt x="631992" y="1623739"/>
                    <a:pt x="704780" y="1964933"/>
                  </a:cubicBezTo>
                  <a:lnTo>
                    <a:pt x="1728363" y="1971757"/>
                  </a:lnTo>
                  <a:cubicBezTo>
                    <a:pt x="1728363" y="1541853"/>
                    <a:pt x="1728362" y="1111948"/>
                    <a:pt x="1728362" y="682044"/>
                  </a:cubicBezTo>
                  <a:close/>
                  <a:moveTo>
                    <a:pt x="1723409" y="487996"/>
                  </a:moveTo>
                  <a:cubicBezTo>
                    <a:pt x="1725062" y="488690"/>
                    <a:pt x="1726712" y="489384"/>
                    <a:pt x="1728363" y="490064"/>
                  </a:cubicBezTo>
                  <a:cubicBezTo>
                    <a:pt x="1730015" y="489384"/>
                    <a:pt x="1731666" y="488690"/>
                    <a:pt x="1733319" y="487996"/>
                  </a:cubicBezTo>
                  <a:lnTo>
                    <a:pt x="1733319" y="492131"/>
                  </a:lnTo>
                  <a:cubicBezTo>
                    <a:pt x="2179467" y="679460"/>
                    <a:pt x="2405896" y="769409"/>
                    <a:pt x="2817789" y="813808"/>
                  </a:cubicBezTo>
                  <a:cubicBezTo>
                    <a:pt x="2971516" y="823489"/>
                    <a:pt x="3036247" y="875307"/>
                    <a:pt x="3033236" y="1061333"/>
                  </a:cubicBezTo>
                  <a:cubicBezTo>
                    <a:pt x="3015439" y="2441328"/>
                    <a:pt x="2363638" y="3359629"/>
                    <a:pt x="1733319" y="3448048"/>
                  </a:cubicBezTo>
                  <a:lnTo>
                    <a:pt x="1733319" y="3450123"/>
                  </a:lnTo>
                  <a:lnTo>
                    <a:pt x="1728363" y="3449086"/>
                  </a:lnTo>
                  <a:lnTo>
                    <a:pt x="1723409" y="3450123"/>
                  </a:lnTo>
                  <a:lnTo>
                    <a:pt x="1723409" y="3448048"/>
                  </a:lnTo>
                  <a:cubicBezTo>
                    <a:pt x="1093089" y="3359629"/>
                    <a:pt x="441289" y="2441328"/>
                    <a:pt x="423491" y="1061333"/>
                  </a:cubicBezTo>
                  <a:cubicBezTo>
                    <a:pt x="420479" y="875307"/>
                    <a:pt x="485211" y="823489"/>
                    <a:pt x="638937" y="813808"/>
                  </a:cubicBezTo>
                  <a:cubicBezTo>
                    <a:pt x="1050832" y="769409"/>
                    <a:pt x="1277261" y="679460"/>
                    <a:pt x="1723409" y="492131"/>
                  </a:cubicBezTo>
                  <a:lnTo>
                    <a:pt x="1723409" y="487996"/>
                  </a:lnTo>
                  <a:close/>
                  <a:moveTo>
                    <a:pt x="1722802" y="306889"/>
                  </a:moveTo>
                  <a:lnTo>
                    <a:pt x="1722802" y="311530"/>
                  </a:lnTo>
                  <a:cubicBezTo>
                    <a:pt x="1222099" y="521767"/>
                    <a:pt x="967982" y="622713"/>
                    <a:pt x="505720" y="672542"/>
                  </a:cubicBezTo>
                  <a:cubicBezTo>
                    <a:pt x="333196" y="683408"/>
                    <a:pt x="260550" y="741561"/>
                    <a:pt x="263929" y="950334"/>
                  </a:cubicBezTo>
                  <a:cubicBezTo>
                    <a:pt x="283902" y="2499079"/>
                    <a:pt x="1015407" y="3529669"/>
                    <a:pt x="1722802" y="3628902"/>
                  </a:cubicBezTo>
                  <a:lnTo>
                    <a:pt x="1722802" y="3631230"/>
                  </a:lnTo>
                  <a:lnTo>
                    <a:pt x="1728365" y="3630065"/>
                  </a:lnTo>
                  <a:lnTo>
                    <a:pt x="1733925" y="3631230"/>
                  </a:lnTo>
                  <a:lnTo>
                    <a:pt x="1733925" y="3628902"/>
                  </a:lnTo>
                  <a:cubicBezTo>
                    <a:pt x="2441322" y="3529669"/>
                    <a:pt x="3172826" y="2499079"/>
                    <a:pt x="3192800" y="950334"/>
                  </a:cubicBezTo>
                  <a:cubicBezTo>
                    <a:pt x="3196179" y="741561"/>
                    <a:pt x="3123532" y="683408"/>
                    <a:pt x="2951007" y="672542"/>
                  </a:cubicBezTo>
                  <a:cubicBezTo>
                    <a:pt x="2488747" y="622713"/>
                    <a:pt x="2234630" y="521767"/>
                    <a:pt x="1733925" y="311530"/>
                  </a:cubicBezTo>
                  <a:lnTo>
                    <a:pt x="1733925" y="306889"/>
                  </a:lnTo>
                  <a:cubicBezTo>
                    <a:pt x="1732071" y="307669"/>
                    <a:pt x="1730218" y="308445"/>
                    <a:pt x="1728365" y="309209"/>
                  </a:cubicBezTo>
                  <a:cubicBezTo>
                    <a:pt x="1726510" y="308445"/>
                    <a:pt x="1724659" y="307669"/>
                    <a:pt x="1722802" y="306889"/>
                  </a:cubicBezTo>
                  <a:close/>
                  <a:moveTo>
                    <a:pt x="1721800" y="0"/>
                  </a:moveTo>
                  <a:cubicBezTo>
                    <a:pt x="1723991" y="923"/>
                    <a:pt x="1726176" y="1844"/>
                    <a:pt x="1728363" y="2749"/>
                  </a:cubicBezTo>
                  <a:cubicBezTo>
                    <a:pt x="1730551" y="1844"/>
                    <a:pt x="1732737" y="923"/>
                    <a:pt x="1734926" y="0"/>
                  </a:cubicBezTo>
                  <a:lnTo>
                    <a:pt x="1734926" y="5497"/>
                  </a:lnTo>
                  <a:cubicBezTo>
                    <a:pt x="2325825" y="254550"/>
                    <a:pt x="2625718" y="374136"/>
                    <a:pt x="3171248" y="433164"/>
                  </a:cubicBezTo>
                  <a:cubicBezTo>
                    <a:pt x="3374850" y="446035"/>
                    <a:pt x="3460584" y="514926"/>
                    <a:pt x="3456595" y="762245"/>
                  </a:cubicBezTo>
                  <a:cubicBezTo>
                    <a:pt x="3433024" y="2596936"/>
                    <a:pt x="2569749" y="3817807"/>
                    <a:pt x="1734926" y="3935360"/>
                  </a:cubicBezTo>
                  <a:lnTo>
                    <a:pt x="1734926" y="3938119"/>
                  </a:lnTo>
                  <a:lnTo>
                    <a:pt x="1728363" y="3936740"/>
                  </a:lnTo>
                  <a:lnTo>
                    <a:pt x="1721800" y="3938119"/>
                  </a:lnTo>
                  <a:lnTo>
                    <a:pt x="1721800" y="3935360"/>
                  </a:lnTo>
                  <a:cubicBezTo>
                    <a:pt x="886977" y="3817807"/>
                    <a:pt x="23703" y="2596936"/>
                    <a:pt x="132" y="762245"/>
                  </a:cubicBezTo>
                  <a:cubicBezTo>
                    <a:pt x="-3858" y="514926"/>
                    <a:pt x="81876" y="446035"/>
                    <a:pt x="285478" y="433164"/>
                  </a:cubicBezTo>
                  <a:cubicBezTo>
                    <a:pt x="831010" y="374136"/>
                    <a:pt x="1130903" y="254550"/>
                    <a:pt x="1721800" y="5497"/>
                  </a:cubicBezTo>
                  <a:lnTo>
                    <a:pt x="1721800" y="0"/>
                  </a:lnTo>
                  <a:close/>
                </a:path>
              </a:pathLst>
            </a:custGeom>
            <a:solidFill>
              <a:srgbClr val="1C8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s-EC"/>
            </a:p>
          </p:txBody>
        </p:sp>
        <p:sp>
          <p:nvSpPr>
            <p:cNvPr id="50" name="Rounded Rectangle 7">
              <a:extLst>
                <a:ext uri="{FF2B5EF4-FFF2-40B4-BE49-F238E27FC236}">
                  <a16:creationId xmlns:a16="http://schemas.microsoft.com/office/drawing/2014/main" xmlns="" id="{AF35E607-EF58-4A8C-BF9B-53F35CBE4BA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55543" y="2519661"/>
              <a:ext cx="338578" cy="338540"/>
            </a:xfrm>
            <a:custGeom>
              <a:avLst/>
              <a:gdLst>
                <a:gd name="T0" fmla="*/ 0 w 3960440"/>
                <a:gd name="T1" fmla="*/ 0 h 3960000"/>
                <a:gd name="T2" fmla="*/ 0 w 3960440"/>
                <a:gd name="T3" fmla="*/ 0 h 3960000"/>
                <a:gd name="T4" fmla="*/ 0 w 3960440"/>
                <a:gd name="T5" fmla="*/ 0 h 3960000"/>
                <a:gd name="T6" fmla="*/ 0 w 3960440"/>
                <a:gd name="T7" fmla="*/ 0 h 3960000"/>
                <a:gd name="T8" fmla="*/ 0 w 3960440"/>
                <a:gd name="T9" fmla="*/ 0 h 3960000"/>
                <a:gd name="T10" fmla="*/ 0 w 3960440"/>
                <a:gd name="T11" fmla="*/ 0 h 3960000"/>
                <a:gd name="T12" fmla="*/ 0 w 3960440"/>
                <a:gd name="T13" fmla="*/ 0 h 3960000"/>
                <a:gd name="T14" fmla="*/ 0 w 3960440"/>
                <a:gd name="T15" fmla="*/ 0 h 3960000"/>
                <a:gd name="T16" fmla="*/ 0 w 3960440"/>
                <a:gd name="T17" fmla="*/ 0 h 3960000"/>
                <a:gd name="T18" fmla="*/ 0 w 3960440"/>
                <a:gd name="T19" fmla="*/ 0 h 3960000"/>
                <a:gd name="T20" fmla="*/ 0 w 3960440"/>
                <a:gd name="T21" fmla="*/ 0 h 3960000"/>
                <a:gd name="T22" fmla="*/ 0 w 3960440"/>
                <a:gd name="T23" fmla="*/ 0 h 3960000"/>
                <a:gd name="T24" fmla="*/ 0 w 3960440"/>
                <a:gd name="T25" fmla="*/ 0 h 3960000"/>
                <a:gd name="T26" fmla="*/ 0 w 3960440"/>
                <a:gd name="T27" fmla="*/ 0 h 3960000"/>
                <a:gd name="T28" fmla="*/ 0 w 3960440"/>
                <a:gd name="T29" fmla="*/ 0 h 3960000"/>
                <a:gd name="T30" fmla="*/ 0 w 3960440"/>
                <a:gd name="T31" fmla="*/ 0 h 3960000"/>
                <a:gd name="T32" fmla="*/ 0 w 3960440"/>
                <a:gd name="T33" fmla="*/ 0 h 3960000"/>
                <a:gd name="T34" fmla="*/ 0 w 3960440"/>
                <a:gd name="T35" fmla="*/ 0 h 3960000"/>
                <a:gd name="T36" fmla="*/ 0 w 3960440"/>
                <a:gd name="T37" fmla="*/ 0 h 3960000"/>
                <a:gd name="T38" fmla="*/ 0 w 3960440"/>
                <a:gd name="T39" fmla="*/ 0 h 3960000"/>
                <a:gd name="T40" fmla="*/ 0 w 3960440"/>
                <a:gd name="T41" fmla="*/ 0 h 3960000"/>
                <a:gd name="T42" fmla="*/ 0 w 3960440"/>
                <a:gd name="T43" fmla="*/ 0 h 3960000"/>
                <a:gd name="T44" fmla="*/ 0 w 3960440"/>
                <a:gd name="T45" fmla="*/ 0 h 3960000"/>
                <a:gd name="T46" fmla="*/ 0 w 3960440"/>
                <a:gd name="T47" fmla="*/ 0 h 3960000"/>
                <a:gd name="T48" fmla="*/ 0 w 3960440"/>
                <a:gd name="T49" fmla="*/ 0 h 3960000"/>
                <a:gd name="T50" fmla="*/ 0 w 3960440"/>
                <a:gd name="T51" fmla="*/ 0 h 3960000"/>
                <a:gd name="T52" fmla="*/ 0 w 3960440"/>
                <a:gd name="T53" fmla="*/ 0 h 3960000"/>
                <a:gd name="T54" fmla="*/ 0 w 3960440"/>
                <a:gd name="T55" fmla="*/ 0 h 39600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960440" h="3960000">
                  <a:moveTo>
                    <a:pt x="2764687" y="782779"/>
                  </a:moveTo>
                  <a:cubicBezTo>
                    <a:pt x="2512183" y="782779"/>
                    <a:pt x="2307488" y="987475"/>
                    <a:pt x="2307487" y="1239980"/>
                  </a:cubicBezTo>
                  <a:cubicBezTo>
                    <a:pt x="2307487" y="1241985"/>
                    <a:pt x="2307500" y="1243987"/>
                    <a:pt x="2308092" y="1245978"/>
                  </a:cubicBezTo>
                  <a:lnTo>
                    <a:pt x="1570677" y="1632536"/>
                  </a:lnTo>
                  <a:cubicBezTo>
                    <a:pt x="1488749" y="1552118"/>
                    <a:pt x="1376387" y="1502860"/>
                    <a:pt x="1252520" y="1502859"/>
                  </a:cubicBezTo>
                  <a:cubicBezTo>
                    <a:pt x="1000014" y="1502859"/>
                    <a:pt x="795319" y="1707555"/>
                    <a:pt x="795319" y="1960060"/>
                  </a:cubicBezTo>
                  <a:cubicBezTo>
                    <a:pt x="795319" y="2212565"/>
                    <a:pt x="1000014" y="2417260"/>
                    <a:pt x="1252520" y="2417260"/>
                  </a:cubicBezTo>
                  <a:cubicBezTo>
                    <a:pt x="1361432" y="2417260"/>
                    <a:pt x="1461449" y="2379178"/>
                    <a:pt x="1538674" y="2313987"/>
                  </a:cubicBezTo>
                  <a:lnTo>
                    <a:pt x="2308734" y="2717656"/>
                  </a:lnTo>
                  <a:cubicBezTo>
                    <a:pt x="2314220" y="2964461"/>
                    <a:pt x="2516327" y="3162492"/>
                    <a:pt x="2764688" y="3162492"/>
                  </a:cubicBezTo>
                  <a:cubicBezTo>
                    <a:pt x="3017192" y="3162492"/>
                    <a:pt x="3221888" y="2957797"/>
                    <a:pt x="3221887" y="2705292"/>
                  </a:cubicBezTo>
                  <a:cubicBezTo>
                    <a:pt x="3221887" y="2452786"/>
                    <a:pt x="3017192" y="2248092"/>
                    <a:pt x="2764688" y="2248092"/>
                  </a:cubicBezTo>
                  <a:cubicBezTo>
                    <a:pt x="2638870" y="2248092"/>
                    <a:pt x="2524924" y="2298913"/>
                    <a:pt x="2442337" y="2381228"/>
                  </a:cubicBezTo>
                  <a:lnTo>
                    <a:pt x="1706164" y="1995322"/>
                  </a:lnTo>
                  <a:lnTo>
                    <a:pt x="1709074" y="1966451"/>
                  </a:lnTo>
                  <a:lnTo>
                    <a:pt x="2455698" y="1575067"/>
                  </a:lnTo>
                  <a:cubicBezTo>
                    <a:pt x="2536225" y="1651261"/>
                    <a:pt x="2645094" y="1697180"/>
                    <a:pt x="2764687" y="1697179"/>
                  </a:cubicBezTo>
                  <a:cubicBezTo>
                    <a:pt x="3017193" y="1697180"/>
                    <a:pt x="3221887" y="1492485"/>
                    <a:pt x="3221888" y="1239980"/>
                  </a:cubicBezTo>
                  <a:cubicBezTo>
                    <a:pt x="3221887" y="987475"/>
                    <a:pt x="3017193" y="782779"/>
                    <a:pt x="2764687" y="782779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s-EC"/>
            </a:p>
          </p:txBody>
        </p:sp>
        <p:sp>
          <p:nvSpPr>
            <p:cNvPr id="51" name="Rounded Rectangle 1">
              <a:extLst>
                <a:ext uri="{FF2B5EF4-FFF2-40B4-BE49-F238E27FC236}">
                  <a16:creationId xmlns:a16="http://schemas.microsoft.com/office/drawing/2014/main" xmlns="" id="{0500D70F-DB91-4D13-91F3-1162CCEDB854}"/>
                </a:ext>
              </a:extLst>
            </p:cNvPr>
            <p:cNvSpPr>
              <a:spLocks noChangeAspect="1"/>
            </p:cNvSpPr>
            <p:nvPr/>
          </p:nvSpPr>
          <p:spPr bwMode="auto">
            <a:xfrm rot="2648398">
              <a:off x="8942310" y="2514803"/>
              <a:ext cx="148930" cy="380894"/>
            </a:xfrm>
            <a:custGeom>
              <a:avLst/>
              <a:gdLst>
                <a:gd name="T0" fmla="*/ 0 w 1862952"/>
                <a:gd name="T1" fmla="*/ 0 h 4764557"/>
                <a:gd name="T2" fmla="*/ 0 w 1862952"/>
                <a:gd name="T3" fmla="*/ 0 h 4764557"/>
                <a:gd name="T4" fmla="*/ 0 w 1862952"/>
                <a:gd name="T5" fmla="*/ 0 h 4764557"/>
                <a:gd name="T6" fmla="*/ 0 w 1862952"/>
                <a:gd name="T7" fmla="*/ 0 h 4764557"/>
                <a:gd name="T8" fmla="*/ 0 w 1862952"/>
                <a:gd name="T9" fmla="*/ 0 h 4764557"/>
                <a:gd name="T10" fmla="*/ 0 w 1862952"/>
                <a:gd name="T11" fmla="*/ 0 h 4764557"/>
                <a:gd name="T12" fmla="*/ 0 w 1862952"/>
                <a:gd name="T13" fmla="*/ 0 h 4764557"/>
                <a:gd name="T14" fmla="*/ 0 w 1862952"/>
                <a:gd name="T15" fmla="*/ 0 h 4764557"/>
                <a:gd name="T16" fmla="*/ 0 w 1862952"/>
                <a:gd name="T17" fmla="*/ 0 h 4764557"/>
                <a:gd name="T18" fmla="*/ 0 w 1862952"/>
                <a:gd name="T19" fmla="*/ 0 h 4764557"/>
                <a:gd name="T20" fmla="*/ 0 w 1862952"/>
                <a:gd name="T21" fmla="*/ 0 h 4764557"/>
                <a:gd name="T22" fmla="*/ 0 w 1862952"/>
                <a:gd name="T23" fmla="*/ 0 h 4764557"/>
                <a:gd name="T24" fmla="*/ 0 w 1862952"/>
                <a:gd name="T25" fmla="*/ 0 h 4764557"/>
                <a:gd name="T26" fmla="*/ 0 w 1862952"/>
                <a:gd name="T27" fmla="*/ 0 h 4764557"/>
                <a:gd name="T28" fmla="*/ 0 w 1862952"/>
                <a:gd name="T29" fmla="*/ 0 h 4764557"/>
                <a:gd name="T30" fmla="*/ 0 w 1862952"/>
                <a:gd name="T31" fmla="*/ 0 h 4764557"/>
                <a:gd name="T32" fmla="*/ 0 w 1862952"/>
                <a:gd name="T33" fmla="*/ 0 h 4764557"/>
                <a:gd name="T34" fmla="*/ 0 w 1862952"/>
                <a:gd name="T35" fmla="*/ 0 h 4764557"/>
                <a:gd name="T36" fmla="*/ 0 w 1862952"/>
                <a:gd name="T37" fmla="*/ 0 h 4764557"/>
                <a:gd name="T38" fmla="*/ 0 w 1862952"/>
                <a:gd name="T39" fmla="*/ 0 h 4764557"/>
                <a:gd name="T40" fmla="*/ 0 w 1862952"/>
                <a:gd name="T41" fmla="*/ 0 h 4764557"/>
                <a:gd name="T42" fmla="*/ 0 w 1862952"/>
                <a:gd name="T43" fmla="*/ 0 h 4764557"/>
                <a:gd name="T44" fmla="*/ 0 w 1862952"/>
                <a:gd name="T45" fmla="*/ 0 h 4764557"/>
                <a:gd name="T46" fmla="*/ 0 w 1862952"/>
                <a:gd name="T47" fmla="*/ 0 h 4764557"/>
                <a:gd name="T48" fmla="*/ 0 w 1862952"/>
                <a:gd name="T49" fmla="*/ 0 h 4764557"/>
                <a:gd name="T50" fmla="*/ 0 w 1862952"/>
                <a:gd name="T51" fmla="*/ 0 h 4764557"/>
                <a:gd name="T52" fmla="*/ 0 w 1862952"/>
                <a:gd name="T53" fmla="*/ 0 h 4764557"/>
                <a:gd name="T54" fmla="*/ 0 w 1862952"/>
                <a:gd name="T55" fmla="*/ 0 h 4764557"/>
                <a:gd name="T56" fmla="*/ 0 w 1862952"/>
                <a:gd name="T57" fmla="*/ 0 h 4764557"/>
                <a:gd name="T58" fmla="*/ 0 w 1862952"/>
                <a:gd name="T59" fmla="*/ 0 h 4764557"/>
                <a:gd name="T60" fmla="*/ 0 w 1862952"/>
                <a:gd name="T61" fmla="*/ 0 h 4764557"/>
                <a:gd name="T62" fmla="*/ 0 w 1862952"/>
                <a:gd name="T63" fmla="*/ 0 h 4764557"/>
                <a:gd name="T64" fmla="*/ 0 w 1862952"/>
                <a:gd name="T65" fmla="*/ 0 h 4764557"/>
                <a:gd name="T66" fmla="*/ 0 w 1862952"/>
                <a:gd name="T67" fmla="*/ 0 h 4764557"/>
                <a:gd name="T68" fmla="*/ 0 w 1862952"/>
                <a:gd name="T69" fmla="*/ 0 h 476455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862952" h="4764557">
                  <a:moveTo>
                    <a:pt x="289679" y="2004751"/>
                  </a:moveTo>
                  <a:cubicBezTo>
                    <a:pt x="458860" y="1838972"/>
                    <a:pt x="691283" y="1737733"/>
                    <a:pt x="946849" y="1740329"/>
                  </a:cubicBezTo>
                  <a:cubicBezTo>
                    <a:pt x="982916" y="1740695"/>
                    <a:pt x="1018481" y="1743119"/>
                    <a:pt x="1053366" y="1748014"/>
                  </a:cubicBezTo>
                  <a:cubicBezTo>
                    <a:pt x="1317748" y="1888655"/>
                    <a:pt x="1203170" y="2165630"/>
                    <a:pt x="978473" y="2204473"/>
                  </a:cubicBezTo>
                  <a:cubicBezTo>
                    <a:pt x="966642" y="2201190"/>
                    <a:pt x="954470" y="2200566"/>
                    <a:pt x="942176" y="2200441"/>
                  </a:cubicBezTo>
                  <a:cubicBezTo>
                    <a:pt x="697403" y="2197955"/>
                    <a:pt x="496962" y="2394367"/>
                    <a:pt x="494475" y="2639137"/>
                  </a:cubicBezTo>
                  <a:lnTo>
                    <a:pt x="482110" y="3856696"/>
                  </a:lnTo>
                  <a:cubicBezTo>
                    <a:pt x="479624" y="4101467"/>
                    <a:pt x="676035" y="4301910"/>
                    <a:pt x="920807" y="4304396"/>
                  </a:cubicBezTo>
                  <a:cubicBezTo>
                    <a:pt x="1043193" y="4305639"/>
                    <a:pt x="1154496" y="4257158"/>
                    <a:pt x="1235513" y="4177768"/>
                  </a:cubicBezTo>
                  <a:cubicBezTo>
                    <a:pt x="1316531" y="4098380"/>
                    <a:pt x="1367262" y="3988084"/>
                    <a:pt x="1368506" y="3865699"/>
                  </a:cubicBezTo>
                  <a:lnTo>
                    <a:pt x="1375662" y="3161156"/>
                  </a:lnTo>
                  <a:cubicBezTo>
                    <a:pt x="1504082" y="3167548"/>
                    <a:pt x="1792622" y="2981572"/>
                    <a:pt x="1861834" y="2783546"/>
                  </a:cubicBezTo>
                  <a:lnTo>
                    <a:pt x="1851019" y="3848423"/>
                  </a:lnTo>
                  <a:cubicBezTo>
                    <a:pt x="1848423" y="4103989"/>
                    <a:pt x="1742485" y="4334308"/>
                    <a:pt x="1573304" y="4500088"/>
                  </a:cubicBezTo>
                  <a:cubicBezTo>
                    <a:pt x="1404123" y="4665866"/>
                    <a:pt x="1171700" y="4767105"/>
                    <a:pt x="916134" y="4764509"/>
                  </a:cubicBezTo>
                  <a:cubicBezTo>
                    <a:pt x="405002" y="4759318"/>
                    <a:pt x="-5143" y="4340756"/>
                    <a:pt x="48" y="3829624"/>
                  </a:cubicBezTo>
                  <a:lnTo>
                    <a:pt x="11964" y="2656415"/>
                  </a:lnTo>
                  <a:cubicBezTo>
                    <a:pt x="14559" y="2400849"/>
                    <a:pt x="120498" y="2170529"/>
                    <a:pt x="289679" y="2004751"/>
                  </a:cubicBezTo>
                  <a:close/>
                  <a:moveTo>
                    <a:pt x="282968" y="271082"/>
                  </a:moveTo>
                  <a:cubicBezTo>
                    <a:pt x="450457" y="103594"/>
                    <a:pt x="681840" y="0"/>
                    <a:pt x="937419" y="0"/>
                  </a:cubicBezTo>
                  <a:cubicBezTo>
                    <a:pt x="1448577" y="0"/>
                    <a:pt x="1862952" y="414375"/>
                    <a:pt x="1862952" y="925533"/>
                  </a:cubicBezTo>
                  <a:lnTo>
                    <a:pt x="1862952" y="2098803"/>
                  </a:lnTo>
                  <a:cubicBezTo>
                    <a:pt x="1862952" y="2609961"/>
                    <a:pt x="1448577" y="3024336"/>
                    <a:pt x="937419" y="3024336"/>
                  </a:cubicBezTo>
                  <a:cubicBezTo>
                    <a:pt x="901350" y="3024336"/>
                    <a:pt x="865762" y="3022273"/>
                    <a:pt x="830829" y="3017733"/>
                  </a:cubicBezTo>
                  <a:cubicBezTo>
                    <a:pt x="565032" y="2879784"/>
                    <a:pt x="676792" y="2601660"/>
                    <a:pt x="901083" y="2560538"/>
                  </a:cubicBezTo>
                  <a:cubicBezTo>
                    <a:pt x="912947" y="2563700"/>
                    <a:pt x="925124" y="2564200"/>
                    <a:pt x="937419" y="2564200"/>
                  </a:cubicBezTo>
                  <a:cubicBezTo>
                    <a:pt x="1182204" y="2564200"/>
                    <a:pt x="1380640" y="2365763"/>
                    <a:pt x="1380641" y="2120980"/>
                  </a:cubicBezTo>
                  <a:lnTo>
                    <a:pt x="1380640" y="903358"/>
                  </a:lnTo>
                  <a:cubicBezTo>
                    <a:pt x="1380640" y="658574"/>
                    <a:pt x="1182204" y="460137"/>
                    <a:pt x="937419" y="460137"/>
                  </a:cubicBezTo>
                  <a:cubicBezTo>
                    <a:pt x="815027" y="460137"/>
                    <a:pt x="704222" y="509746"/>
                    <a:pt x="624015" y="589954"/>
                  </a:cubicBezTo>
                  <a:cubicBezTo>
                    <a:pt x="543808" y="670161"/>
                    <a:pt x="494199" y="780966"/>
                    <a:pt x="494199" y="903358"/>
                  </a:cubicBezTo>
                  <a:lnTo>
                    <a:pt x="494198" y="1607937"/>
                  </a:lnTo>
                  <a:cubicBezTo>
                    <a:pt x="365720" y="1602850"/>
                    <a:pt x="79084" y="1791747"/>
                    <a:pt x="11886" y="1990465"/>
                  </a:cubicBezTo>
                  <a:lnTo>
                    <a:pt x="11886" y="925533"/>
                  </a:lnTo>
                  <a:cubicBezTo>
                    <a:pt x="11886" y="669954"/>
                    <a:pt x="115480" y="438571"/>
                    <a:pt x="282968" y="271082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s-EC"/>
            </a:p>
          </p:txBody>
        </p:sp>
        <p:sp>
          <p:nvSpPr>
            <p:cNvPr id="52" name="Freeform 22">
              <a:extLst>
                <a:ext uri="{FF2B5EF4-FFF2-40B4-BE49-F238E27FC236}">
                  <a16:creationId xmlns:a16="http://schemas.microsoft.com/office/drawing/2014/main" xmlns="" id="{0D040473-3981-4AD9-9F93-3FE48EE824BF}"/>
                </a:ext>
              </a:extLst>
            </p:cNvPr>
            <p:cNvSpPr>
              <a:spLocks noChangeAspect="1"/>
            </p:cNvSpPr>
            <p:nvPr/>
          </p:nvSpPr>
          <p:spPr bwMode="auto">
            <a:xfrm rot="8580000">
              <a:off x="8651645" y="4749636"/>
              <a:ext cx="318301" cy="317452"/>
            </a:xfrm>
            <a:custGeom>
              <a:avLst/>
              <a:gdLst>
                <a:gd name="T0" fmla="*/ 0 w 3872365"/>
                <a:gd name="T1" fmla="*/ 0 h 3862045"/>
                <a:gd name="T2" fmla="*/ 0 w 3872365"/>
                <a:gd name="T3" fmla="*/ 0 h 3862045"/>
                <a:gd name="T4" fmla="*/ 0 w 3872365"/>
                <a:gd name="T5" fmla="*/ 0 h 3862045"/>
                <a:gd name="T6" fmla="*/ 0 w 3872365"/>
                <a:gd name="T7" fmla="*/ 0 h 3862045"/>
                <a:gd name="T8" fmla="*/ 0 w 3872365"/>
                <a:gd name="T9" fmla="*/ 0 h 3862045"/>
                <a:gd name="T10" fmla="*/ 0 w 3872365"/>
                <a:gd name="T11" fmla="*/ 0 h 3862045"/>
                <a:gd name="T12" fmla="*/ 0 w 3872365"/>
                <a:gd name="T13" fmla="*/ 0 h 3862045"/>
                <a:gd name="T14" fmla="*/ 0 w 3872365"/>
                <a:gd name="T15" fmla="*/ 0 h 3862045"/>
                <a:gd name="T16" fmla="*/ 0 w 3872365"/>
                <a:gd name="T17" fmla="*/ 0 h 3862045"/>
                <a:gd name="T18" fmla="*/ 0 w 3872365"/>
                <a:gd name="T19" fmla="*/ 0 h 3862045"/>
                <a:gd name="T20" fmla="*/ 0 w 3872365"/>
                <a:gd name="T21" fmla="*/ 0 h 3862045"/>
                <a:gd name="T22" fmla="*/ 0 w 3872365"/>
                <a:gd name="T23" fmla="*/ 0 h 3862045"/>
                <a:gd name="T24" fmla="*/ 0 w 3872365"/>
                <a:gd name="T25" fmla="*/ 0 h 3862045"/>
                <a:gd name="T26" fmla="*/ 0 w 3872365"/>
                <a:gd name="T27" fmla="*/ 0 h 3862045"/>
                <a:gd name="T28" fmla="*/ 0 w 3872365"/>
                <a:gd name="T29" fmla="*/ 0 h 3862045"/>
                <a:gd name="T30" fmla="*/ 0 w 3872365"/>
                <a:gd name="T31" fmla="*/ 0 h 3862045"/>
                <a:gd name="T32" fmla="*/ 0 w 3872365"/>
                <a:gd name="T33" fmla="*/ 0 h 3862045"/>
                <a:gd name="T34" fmla="*/ 0 w 3872365"/>
                <a:gd name="T35" fmla="*/ 0 h 3862045"/>
                <a:gd name="T36" fmla="*/ 0 w 3872365"/>
                <a:gd name="T37" fmla="*/ 0 h 3862045"/>
                <a:gd name="T38" fmla="*/ 0 w 3872365"/>
                <a:gd name="T39" fmla="*/ 0 h 3862045"/>
                <a:gd name="T40" fmla="*/ 0 w 3872365"/>
                <a:gd name="T41" fmla="*/ 0 h 3862045"/>
                <a:gd name="T42" fmla="*/ 0 w 3872365"/>
                <a:gd name="T43" fmla="*/ 0 h 3862045"/>
                <a:gd name="T44" fmla="*/ 0 w 3872365"/>
                <a:gd name="T45" fmla="*/ 0 h 386204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872365" h="3862045">
                  <a:moveTo>
                    <a:pt x="1786489" y="808318"/>
                  </a:moveTo>
                  <a:cubicBezTo>
                    <a:pt x="1525809" y="610106"/>
                    <a:pt x="1257124" y="397966"/>
                    <a:pt x="1040385" y="230829"/>
                  </a:cubicBezTo>
                  <a:cubicBezTo>
                    <a:pt x="1905215" y="-194386"/>
                    <a:pt x="2650439" y="24572"/>
                    <a:pt x="3162062" y="429660"/>
                  </a:cubicBezTo>
                  <a:cubicBezTo>
                    <a:pt x="3007351" y="875340"/>
                    <a:pt x="2905932" y="1443216"/>
                    <a:pt x="2745609" y="1410478"/>
                  </a:cubicBezTo>
                  <a:cubicBezTo>
                    <a:pt x="2633182" y="1430335"/>
                    <a:pt x="2220955" y="1138671"/>
                    <a:pt x="1786489" y="808318"/>
                  </a:cubicBezTo>
                  <a:close/>
                  <a:moveTo>
                    <a:pt x="2701004" y="2590217"/>
                  </a:moveTo>
                  <a:cubicBezTo>
                    <a:pt x="2682933" y="2576481"/>
                    <a:pt x="2672282" y="2559744"/>
                    <a:pt x="2670336" y="2539383"/>
                  </a:cubicBezTo>
                  <a:cubicBezTo>
                    <a:pt x="2587360" y="2376647"/>
                    <a:pt x="3042640" y="1246798"/>
                    <a:pt x="3299881" y="563773"/>
                  </a:cubicBezTo>
                  <a:cubicBezTo>
                    <a:pt x="3959368" y="1266493"/>
                    <a:pt x="3967860" y="2043171"/>
                    <a:pt x="3730056" y="2650875"/>
                  </a:cubicBezTo>
                  <a:cubicBezTo>
                    <a:pt x="3317547" y="2635434"/>
                    <a:pt x="2827499" y="2686366"/>
                    <a:pt x="2701004" y="2590217"/>
                  </a:cubicBezTo>
                  <a:close/>
                  <a:moveTo>
                    <a:pt x="19691" y="2248546"/>
                  </a:moveTo>
                  <a:cubicBezTo>
                    <a:pt x="-100797" y="1292396"/>
                    <a:pt x="348853" y="659059"/>
                    <a:pt x="898439" y="307194"/>
                  </a:cubicBezTo>
                  <a:cubicBezTo>
                    <a:pt x="1269469" y="598575"/>
                    <a:pt x="1773388" y="879352"/>
                    <a:pt x="1690237" y="1020281"/>
                  </a:cubicBezTo>
                  <a:cubicBezTo>
                    <a:pt x="1661713" y="1200709"/>
                    <a:pt x="629275" y="1847170"/>
                    <a:pt x="19691" y="2248546"/>
                  </a:cubicBezTo>
                  <a:close/>
                  <a:moveTo>
                    <a:pt x="1805382" y="3858278"/>
                  </a:moveTo>
                  <a:cubicBezTo>
                    <a:pt x="1676483" y="3404460"/>
                    <a:pt x="1433840" y="2881111"/>
                    <a:pt x="1583946" y="2815971"/>
                  </a:cubicBezTo>
                  <a:cubicBezTo>
                    <a:pt x="1713076" y="2686769"/>
                    <a:pt x="2928316" y="2770622"/>
                    <a:pt x="3657403" y="2804207"/>
                  </a:cubicBezTo>
                  <a:cubicBezTo>
                    <a:pt x="3192869" y="3648569"/>
                    <a:pt x="2456828" y="3896652"/>
                    <a:pt x="1805382" y="3858278"/>
                  </a:cubicBezTo>
                  <a:close/>
                  <a:moveTo>
                    <a:pt x="762284" y="3480575"/>
                  </a:moveTo>
                  <a:cubicBezTo>
                    <a:pt x="380940" y="3198297"/>
                    <a:pt x="161300" y="2806810"/>
                    <a:pt x="58293" y="2412172"/>
                  </a:cubicBezTo>
                  <a:cubicBezTo>
                    <a:pt x="450067" y="2149344"/>
                    <a:pt x="872820" y="1756853"/>
                    <a:pt x="981158" y="1879484"/>
                  </a:cubicBezTo>
                  <a:cubicBezTo>
                    <a:pt x="1143940" y="1962367"/>
                    <a:pt x="1439720" y="3144041"/>
                    <a:pt x="1633080" y="3847823"/>
                  </a:cubicBezTo>
                  <a:cubicBezTo>
                    <a:pt x="1278110" y="3779994"/>
                    <a:pt x="991090" y="3649942"/>
                    <a:pt x="762284" y="3480575"/>
                  </a:cubicBezTo>
                  <a:close/>
                </a:path>
              </a:pathLst>
            </a:custGeom>
            <a:solidFill>
              <a:srgbClr val="1C8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s-EC"/>
            </a:p>
          </p:txBody>
        </p:sp>
        <p:sp>
          <p:nvSpPr>
            <p:cNvPr id="53" name="Freeform: Shape 53">
              <a:extLst>
                <a:ext uri="{FF2B5EF4-FFF2-40B4-BE49-F238E27FC236}">
                  <a16:creationId xmlns:a16="http://schemas.microsoft.com/office/drawing/2014/main" xmlns="" id="{04ECFB9B-4A4B-46BF-8138-56470AA82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8788" y="3120081"/>
              <a:ext cx="291831" cy="251871"/>
            </a:xfrm>
            <a:custGeom>
              <a:avLst/>
              <a:gdLst>
                <a:gd name="T0" fmla="*/ 4064 w 366142"/>
                <a:gd name="T1" fmla="*/ 0 h 316007"/>
                <a:gd name="T2" fmla="*/ 5167 w 366142"/>
                <a:gd name="T3" fmla="*/ 526 h 316007"/>
                <a:gd name="T4" fmla="*/ 5893 w 366142"/>
                <a:gd name="T5" fmla="*/ 178 h 316007"/>
                <a:gd name="T6" fmla="*/ 5488 w 366142"/>
                <a:gd name="T7" fmla="*/ 1009 h 316007"/>
                <a:gd name="T8" fmla="*/ 6171 w 366142"/>
                <a:gd name="T9" fmla="*/ 883 h 316007"/>
                <a:gd name="T10" fmla="*/ 5637 w 366142"/>
                <a:gd name="T11" fmla="*/ 1596 h 316007"/>
                <a:gd name="T12" fmla="*/ 5342 w 366142"/>
                <a:gd name="T13" fmla="*/ 2949 h 316007"/>
                <a:gd name="T14" fmla="*/ 3106 w 366142"/>
                <a:gd name="T15" fmla="*/ 5249 h 316007"/>
                <a:gd name="T16" fmla="*/ 467 w 366142"/>
                <a:gd name="T17" fmla="*/ 4976 h 316007"/>
                <a:gd name="T18" fmla="*/ 0 w 366142"/>
                <a:gd name="T19" fmla="*/ 4738 h 316007"/>
                <a:gd name="T20" fmla="*/ 0 w 366142"/>
                <a:gd name="T21" fmla="*/ 4517 h 316007"/>
                <a:gd name="T22" fmla="*/ 391 w 366142"/>
                <a:gd name="T23" fmla="*/ 4484 h 316007"/>
                <a:gd name="T24" fmla="*/ 1832 w 366142"/>
                <a:gd name="T25" fmla="*/ 4058 h 316007"/>
                <a:gd name="T26" fmla="*/ 346 w 366142"/>
                <a:gd name="T27" fmla="*/ 3372 h 316007"/>
                <a:gd name="T28" fmla="*/ 1191 w 366142"/>
                <a:gd name="T29" fmla="*/ 3285 h 316007"/>
                <a:gd name="T30" fmla="*/ 352 w 366142"/>
                <a:gd name="T31" fmla="*/ 2845 h 316007"/>
                <a:gd name="T32" fmla="*/ 0 w 366142"/>
                <a:gd name="T33" fmla="*/ 2465 h 316007"/>
                <a:gd name="T34" fmla="*/ 0 w 366142"/>
                <a:gd name="T35" fmla="*/ 1966 h 316007"/>
                <a:gd name="T36" fmla="*/ 238 w 366142"/>
                <a:gd name="T37" fmla="*/ 2053 h 316007"/>
                <a:gd name="T38" fmla="*/ 681 w 366142"/>
                <a:gd name="T39" fmla="*/ 2130 h 316007"/>
                <a:gd name="T40" fmla="*/ 349 w 366142"/>
                <a:gd name="T41" fmla="*/ 144 h 316007"/>
                <a:gd name="T42" fmla="*/ 2841 w 366142"/>
                <a:gd name="T43" fmla="*/ 1767 h 316007"/>
                <a:gd name="T44" fmla="*/ 2794 w 366142"/>
                <a:gd name="T45" fmla="*/ 1153 h 316007"/>
                <a:gd name="T46" fmla="*/ 4064 w 366142"/>
                <a:gd name="T47" fmla="*/ 0 h 31600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66142" h="316007">
                  <a:moveTo>
                    <a:pt x="241139" y="0"/>
                  </a:moveTo>
                  <a:cubicBezTo>
                    <a:pt x="265040" y="0"/>
                    <a:pt x="292051" y="14516"/>
                    <a:pt x="306633" y="31202"/>
                  </a:cubicBezTo>
                  <a:cubicBezTo>
                    <a:pt x="327151" y="29858"/>
                    <a:pt x="335397" y="19692"/>
                    <a:pt x="349699" y="10558"/>
                  </a:cubicBezTo>
                  <a:cubicBezTo>
                    <a:pt x="343170" y="29574"/>
                    <a:pt x="336047" y="54091"/>
                    <a:pt x="325569" y="59830"/>
                  </a:cubicBezTo>
                  <a:cubicBezTo>
                    <a:pt x="340338" y="61437"/>
                    <a:pt x="353079" y="55334"/>
                    <a:pt x="366142" y="52395"/>
                  </a:cubicBezTo>
                  <a:cubicBezTo>
                    <a:pt x="361514" y="66282"/>
                    <a:pt x="342655" y="74263"/>
                    <a:pt x="334454" y="94697"/>
                  </a:cubicBezTo>
                  <a:cubicBezTo>
                    <a:pt x="326254" y="115131"/>
                    <a:pt x="329982" y="126199"/>
                    <a:pt x="316939" y="174999"/>
                  </a:cubicBezTo>
                  <a:cubicBezTo>
                    <a:pt x="296102" y="242622"/>
                    <a:pt x="276174" y="279635"/>
                    <a:pt x="184305" y="311458"/>
                  </a:cubicBezTo>
                  <a:cubicBezTo>
                    <a:pt x="152057" y="320905"/>
                    <a:pt x="83508" y="315693"/>
                    <a:pt x="27716" y="295316"/>
                  </a:cubicBezTo>
                  <a:lnTo>
                    <a:pt x="0" y="281129"/>
                  </a:lnTo>
                  <a:lnTo>
                    <a:pt x="0" y="268036"/>
                  </a:lnTo>
                  <a:lnTo>
                    <a:pt x="23178" y="266110"/>
                  </a:lnTo>
                  <a:cubicBezTo>
                    <a:pt x="63548" y="261698"/>
                    <a:pt x="90116" y="254801"/>
                    <a:pt x="108726" y="240807"/>
                  </a:cubicBezTo>
                  <a:cubicBezTo>
                    <a:pt x="87700" y="241375"/>
                    <a:pt x="35310" y="244403"/>
                    <a:pt x="20535" y="200079"/>
                  </a:cubicBezTo>
                  <a:cubicBezTo>
                    <a:pt x="37583" y="203299"/>
                    <a:pt x="59856" y="197334"/>
                    <a:pt x="70653" y="194871"/>
                  </a:cubicBezTo>
                  <a:cubicBezTo>
                    <a:pt x="57204" y="189662"/>
                    <a:pt x="37595" y="181773"/>
                    <a:pt x="20899" y="168840"/>
                  </a:cubicBezTo>
                  <a:lnTo>
                    <a:pt x="0" y="146258"/>
                  </a:lnTo>
                  <a:lnTo>
                    <a:pt x="0" y="116697"/>
                  </a:lnTo>
                  <a:lnTo>
                    <a:pt x="14104" y="121836"/>
                  </a:lnTo>
                  <a:cubicBezTo>
                    <a:pt x="23887" y="123910"/>
                    <a:pt x="33812" y="125203"/>
                    <a:pt x="40441" y="126434"/>
                  </a:cubicBezTo>
                  <a:cubicBezTo>
                    <a:pt x="9945" y="103325"/>
                    <a:pt x="-5039" y="60063"/>
                    <a:pt x="20722" y="8541"/>
                  </a:cubicBezTo>
                  <a:cubicBezTo>
                    <a:pt x="76047" y="73391"/>
                    <a:pt x="116697" y="97001"/>
                    <a:pt x="168525" y="104817"/>
                  </a:cubicBezTo>
                  <a:cubicBezTo>
                    <a:pt x="166649" y="98530"/>
                    <a:pt x="164888" y="89662"/>
                    <a:pt x="165796" y="68430"/>
                  </a:cubicBezTo>
                  <a:cubicBezTo>
                    <a:pt x="166838" y="44047"/>
                    <a:pt x="190944" y="0"/>
                    <a:pt x="241139" y="0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s-EC"/>
            </a:p>
          </p:txBody>
        </p:sp>
        <p:sp>
          <p:nvSpPr>
            <p:cNvPr id="54" name="Freeform: Shape 54">
              <a:extLst>
                <a:ext uri="{FF2B5EF4-FFF2-40B4-BE49-F238E27FC236}">
                  <a16:creationId xmlns:a16="http://schemas.microsoft.com/office/drawing/2014/main" xmlns="" id="{573C6F50-3A51-4606-AAA2-E2216440C27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509375" y="4197069"/>
              <a:ext cx="172150" cy="348350"/>
            </a:xfrm>
            <a:custGeom>
              <a:avLst/>
              <a:gdLst>
                <a:gd name="T0" fmla="*/ 1097 w 225309"/>
                <a:gd name="T1" fmla="*/ 3586 h 455920"/>
                <a:gd name="T2" fmla="*/ 1097 w 225309"/>
                <a:gd name="T3" fmla="*/ 3591 h 455920"/>
                <a:gd name="T4" fmla="*/ 1097 w 225309"/>
                <a:gd name="T5" fmla="*/ 3586 h 455920"/>
                <a:gd name="T6" fmla="*/ 429 w 225309"/>
                <a:gd name="T7" fmla="*/ 3591 h 455920"/>
                <a:gd name="T8" fmla="*/ 429 w 225309"/>
                <a:gd name="T9" fmla="*/ 3586 h 455920"/>
                <a:gd name="T10" fmla="*/ 429 w 225309"/>
                <a:gd name="T11" fmla="*/ 3591 h 455920"/>
                <a:gd name="T12" fmla="*/ 1523 w 225309"/>
                <a:gd name="T13" fmla="*/ 2 h 455920"/>
                <a:gd name="T14" fmla="*/ 1774 w 225309"/>
                <a:gd name="T15" fmla="*/ 22 h 455920"/>
                <a:gd name="T16" fmla="*/ 1732 w 225309"/>
                <a:gd name="T17" fmla="*/ 548 h 455920"/>
                <a:gd name="T18" fmla="*/ 1097 w 225309"/>
                <a:gd name="T19" fmla="*/ 758 h 455920"/>
                <a:gd name="T20" fmla="*/ 1097 w 225309"/>
                <a:gd name="T21" fmla="*/ 1109 h 455920"/>
                <a:gd name="T22" fmla="*/ 1711 w 225309"/>
                <a:gd name="T23" fmla="*/ 1109 h 455920"/>
                <a:gd name="T24" fmla="*/ 1666 w 225309"/>
                <a:gd name="T25" fmla="*/ 1694 h 455920"/>
                <a:gd name="T26" fmla="*/ 1097 w 225309"/>
                <a:gd name="T27" fmla="*/ 1705 h 455920"/>
                <a:gd name="T28" fmla="*/ 1097 w 225309"/>
                <a:gd name="T29" fmla="*/ 3586 h 455920"/>
                <a:gd name="T30" fmla="*/ 429 w 225309"/>
                <a:gd name="T31" fmla="*/ 3586 h 455920"/>
                <a:gd name="T32" fmla="*/ 429 w 225309"/>
                <a:gd name="T33" fmla="*/ 1705 h 455920"/>
                <a:gd name="T34" fmla="*/ 0 w 225309"/>
                <a:gd name="T35" fmla="*/ 1705 h 455920"/>
                <a:gd name="T36" fmla="*/ 0 w 225309"/>
                <a:gd name="T37" fmla="*/ 1109 h 455920"/>
                <a:gd name="T38" fmla="*/ 429 w 225309"/>
                <a:gd name="T39" fmla="*/ 1109 h 455920"/>
                <a:gd name="T40" fmla="*/ 429 w 225309"/>
                <a:gd name="T41" fmla="*/ 712 h 455920"/>
                <a:gd name="T42" fmla="*/ 428 w 225309"/>
                <a:gd name="T43" fmla="*/ 708 h 455920"/>
                <a:gd name="T44" fmla="*/ 1188 w 225309"/>
                <a:gd name="T45" fmla="*/ 8 h 455920"/>
                <a:gd name="T46" fmla="*/ 1523 w 225309"/>
                <a:gd name="T47" fmla="*/ 2 h 4559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5309" h="455920">
                  <a:moveTo>
                    <a:pt x="139383" y="455355"/>
                  </a:moveTo>
                  <a:lnTo>
                    <a:pt x="139383" y="455920"/>
                  </a:lnTo>
                  <a:lnTo>
                    <a:pt x="139383" y="455355"/>
                  </a:lnTo>
                  <a:close/>
                  <a:moveTo>
                    <a:pt x="54403" y="455920"/>
                  </a:moveTo>
                  <a:lnTo>
                    <a:pt x="54403" y="455355"/>
                  </a:lnTo>
                  <a:lnTo>
                    <a:pt x="54403" y="455920"/>
                  </a:lnTo>
                  <a:close/>
                  <a:moveTo>
                    <a:pt x="193296" y="6"/>
                  </a:moveTo>
                  <a:cubicBezTo>
                    <a:pt x="204595" y="73"/>
                    <a:pt x="214144" y="770"/>
                    <a:pt x="225309" y="2823"/>
                  </a:cubicBezTo>
                  <a:cubicBezTo>
                    <a:pt x="225271" y="27274"/>
                    <a:pt x="222913" y="50194"/>
                    <a:pt x="219909" y="69600"/>
                  </a:cubicBezTo>
                  <a:cubicBezTo>
                    <a:pt x="188141" y="67117"/>
                    <a:pt x="138250" y="66776"/>
                    <a:pt x="139383" y="96177"/>
                  </a:cubicBezTo>
                  <a:lnTo>
                    <a:pt x="139383" y="140898"/>
                  </a:lnTo>
                  <a:lnTo>
                    <a:pt x="217171" y="140898"/>
                  </a:lnTo>
                  <a:lnTo>
                    <a:pt x="211626" y="215050"/>
                  </a:lnTo>
                  <a:lnTo>
                    <a:pt x="139383" y="216436"/>
                  </a:lnTo>
                  <a:lnTo>
                    <a:pt x="139383" y="455355"/>
                  </a:lnTo>
                  <a:lnTo>
                    <a:pt x="54403" y="455355"/>
                  </a:lnTo>
                  <a:lnTo>
                    <a:pt x="54403" y="216436"/>
                  </a:lnTo>
                  <a:lnTo>
                    <a:pt x="0" y="216436"/>
                  </a:lnTo>
                  <a:lnTo>
                    <a:pt x="0" y="140898"/>
                  </a:lnTo>
                  <a:lnTo>
                    <a:pt x="54403" y="140898"/>
                  </a:lnTo>
                  <a:lnTo>
                    <a:pt x="54403" y="90429"/>
                  </a:lnTo>
                  <a:cubicBezTo>
                    <a:pt x="54356" y="90266"/>
                    <a:pt x="54310" y="90103"/>
                    <a:pt x="54263" y="89940"/>
                  </a:cubicBezTo>
                  <a:cubicBezTo>
                    <a:pt x="54393" y="21715"/>
                    <a:pt x="104084" y="2174"/>
                    <a:pt x="150786" y="971"/>
                  </a:cubicBezTo>
                  <a:cubicBezTo>
                    <a:pt x="168948" y="503"/>
                    <a:pt x="181997" y="-60"/>
                    <a:pt x="193296" y="6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s-EC"/>
            </a:p>
          </p:txBody>
        </p:sp>
        <p:sp>
          <p:nvSpPr>
            <p:cNvPr id="55" name="Freeform: Shape 55">
              <a:extLst>
                <a:ext uri="{FF2B5EF4-FFF2-40B4-BE49-F238E27FC236}">
                  <a16:creationId xmlns:a16="http://schemas.microsoft.com/office/drawing/2014/main" xmlns="" id="{D52D4BA4-9FFA-40B1-8CBD-7E6F4BB05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5957" y="3478924"/>
              <a:ext cx="284621" cy="282605"/>
            </a:xfrm>
            <a:custGeom>
              <a:avLst/>
              <a:gdLst>
                <a:gd name="T0" fmla="*/ 99141 w 299575"/>
                <a:gd name="T1" fmla="*/ 49147 h 297454"/>
                <a:gd name="T2" fmla="*/ 95977 w 299575"/>
                <a:gd name="T3" fmla="*/ 54209 h 297454"/>
                <a:gd name="T4" fmla="*/ 91125 w 299575"/>
                <a:gd name="T5" fmla="*/ 78886 h 297454"/>
                <a:gd name="T6" fmla="*/ 46407 w 299575"/>
                <a:gd name="T7" fmla="*/ 93442 h 297454"/>
                <a:gd name="T8" fmla="*/ 23837 w 299575"/>
                <a:gd name="T9" fmla="*/ 54000 h 297454"/>
                <a:gd name="T10" fmla="*/ 23203 w 299575"/>
                <a:gd name="T11" fmla="*/ 49989 h 297454"/>
                <a:gd name="T12" fmla="*/ 14555 w 299575"/>
                <a:gd name="T13" fmla="*/ 49778 h 297454"/>
                <a:gd name="T14" fmla="*/ 12656 w 299575"/>
                <a:gd name="T15" fmla="*/ 54841 h 297454"/>
                <a:gd name="T16" fmla="*/ 12656 w 299575"/>
                <a:gd name="T17" fmla="*/ 98292 h 297454"/>
                <a:gd name="T18" fmla="*/ 20673 w 299575"/>
                <a:gd name="T19" fmla="*/ 106097 h 297454"/>
                <a:gd name="T20" fmla="*/ 59697 w 299575"/>
                <a:gd name="T21" fmla="*/ 106097 h 297454"/>
                <a:gd name="T22" fmla="*/ 99775 w 299575"/>
                <a:gd name="T23" fmla="*/ 106097 h 297454"/>
                <a:gd name="T24" fmla="*/ 107158 w 299575"/>
                <a:gd name="T25" fmla="*/ 99559 h 297454"/>
                <a:gd name="T26" fmla="*/ 107158 w 299575"/>
                <a:gd name="T27" fmla="*/ 53575 h 297454"/>
                <a:gd name="T28" fmla="*/ 104178 w 299575"/>
                <a:gd name="T29" fmla="*/ 49147 h 297454"/>
                <a:gd name="T30" fmla="*/ 99141 w 299575"/>
                <a:gd name="T31" fmla="*/ 49147 h 297454"/>
                <a:gd name="T32" fmla="*/ 60328 w 299575"/>
                <a:gd name="T33" fmla="*/ 35015 h 297454"/>
                <a:gd name="T34" fmla="*/ 35436 w 299575"/>
                <a:gd name="T35" fmla="*/ 58849 h 297454"/>
                <a:gd name="T36" fmla="*/ 59907 w 299575"/>
                <a:gd name="T37" fmla="*/ 82895 h 297454"/>
                <a:gd name="T38" fmla="*/ 84377 w 299575"/>
                <a:gd name="T39" fmla="*/ 59060 h 297454"/>
                <a:gd name="T40" fmla="*/ 60328 w 299575"/>
                <a:gd name="T41" fmla="*/ 35015 h 297454"/>
                <a:gd name="T42" fmla="*/ 93236 w 299575"/>
                <a:gd name="T43" fmla="*/ 11602 h 297454"/>
                <a:gd name="T44" fmla="*/ 81002 w 299575"/>
                <a:gd name="T45" fmla="*/ 24046 h 297454"/>
                <a:gd name="T46" fmla="*/ 93868 w 299575"/>
                <a:gd name="T47" fmla="*/ 36702 h 297454"/>
                <a:gd name="T48" fmla="*/ 106946 w 299575"/>
                <a:gd name="T49" fmla="*/ 23835 h 297454"/>
                <a:gd name="T50" fmla="*/ 106946 w 299575"/>
                <a:gd name="T51" fmla="*/ 21305 h 297454"/>
                <a:gd name="T52" fmla="*/ 97666 w 299575"/>
                <a:gd name="T53" fmla="*/ 11602 h 297454"/>
                <a:gd name="T54" fmla="*/ 93236 w 299575"/>
                <a:gd name="T55" fmla="*/ 11602 h 297454"/>
                <a:gd name="T56" fmla="*/ 16663 w 299575"/>
                <a:gd name="T57" fmla="*/ 0 h 297454"/>
                <a:gd name="T58" fmla="*/ 102728 w 299575"/>
                <a:gd name="T59" fmla="*/ 0 h 297454"/>
                <a:gd name="T60" fmla="*/ 119182 w 299575"/>
                <a:gd name="T61" fmla="*/ 16662 h 297454"/>
                <a:gd name="T62" fmla="*/ 119182 w 299575"/>
                <a:gd name="T63" fmla="*/ 101668 h 297454"/>
                <a:gd name="T64" fmla="*/ 102517 w 299575"/>
                <a:gd name="T65" fmla="*/ 118331 h 297454"/>
                <a:gd name="T66" fmla="*/ 59487 w 299575"/>
                <a:gd name="T67" fmla="*/ 118331 h 297454"/>
                <a:gd name="T68" fmla="*/ 16454 w 299575"/>
                <a:gd name="T69" fmla="*/ 118331 h 297454"/>
                <a:gd name="T70" fmla="*/ 0 w 299575"/>
                <a:gd name="T71" fmla="*/ 101880 h 297454"/>
                <a:gd name="T72" fmla="*/ 0 w 299575"/>
                <a:gd name="T73" fmla="*/ 16452 h 297454"/>
                <a:gd name="T74" fmla="*/ 16663 w 299575"/>
                <a:gd name="T75" fmla="*/ 0 h 2974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99575" h="297454">
                  <a:moveTo>
                    <a:pt x="249204" y="123541"/>
                  </a:moveTo>
                  <a:cubicBezTo>
                    <a:pt x="240190" y="123011"/>
                    <a:pt x="239659" y="128843"/>
                    <a:pt x="241250" y="136266"/>
                  </a:cubicBezTo>
                  <a:cubicBezTo>
                    <a:pt x="245492" y="158536"/>
                    <a:pt x="240720" y="179214"/>
                    <a:pt x="229055" y="198302"/>
                  </a:cubicBezTo>
                  <a:cubicBezTo>
                    <a:pt x="206255" y="234888"/>
                    <a:pt x="158536" y="250264"/>
                    <a:pt x="116648" y="234888"/>
                  </a:cubicBezTo>
                  <a:cubicBezTo>
                    <a:pt x="83774" y="222692"/>
                    <a:pt x="50901" y="185577"/>
                    <a:pt x="59914" y="135736"/>
                  </a:cubicBezTo>
                  <a:cubicBezTo>
                    <a:pt x="60444" y="132555"/>
                    <a:pt x="62565" y="127252"/>
                    <a:pt x="58324" y="125662"/>
                  </a:cubicBezTo>
                  <a:cubicBezTo>
                    <a:pt x="51431" y="122481"/>
                    <a:pt x="43477" y="123541"/>
                    <a:pt x="36585" y="125131"/>
                  </a:cubicBezTo>
                  <a:cubicBezTo>
                    <a:pt x="30222" y="126722"/>
                    <a:pt x="31813" y="133085"/>
                    <a:pt x="31813" y="137857"/>
                  </a:cubicBezTo>
                  <a:cubicBezTo>
                    <a:pt x="31813" y="174442"/>
                    <a:pt x="31813" y="210497"/>
                    <a:pt x="31813" y="247082"/>
                  </a:cubicBezTo>
                  <a:cubicBezTo>
                    <a:pt x="31813" y="262989"/>
                    <a:pt x="35524" y="266701"/>
                    <a:pt x="51961" y="266701"/>
                  </a:cubicBezTo>
                  <a:cubicBezTo>
                    <a:pt x="84835" y="266701"/>
                    <a:pt x="117178" y="266701"/>
                    <a:pt x="150052" y="266701"/>
                  </a:cubicBezTo>
                  <a:cubicBezTo>
                    <a:pt x="183456" y="266701"/>
                    <a:pt x="217390" y="266701"/>
                    <a:pt x="250794" y="266701"/>
                  </a:cubicBezTo>
                  <a:cubicBezTo>
                    <a:pt x="262459" y="266701"/>
                    <a:pt x="269352" y="261929"/>
                    <a:pt x="269352" y="250264"/>
                  </a:cubicBezTo>
                  <a:cubicBezTo>
                    <a:pt x="269352" y="211558"/>
                    <a:pt x="269352" y="173382"/>
                    <a:pt x="269352" y="134675"/>
                  </a:cubicBezTo>
                  <a:cubicBezTo>
                    <a:pt x="268822" y="126987"/>
                    <a:pt x="265773" y="124337"/>
                    <a:pt x="261863" y="123541"/>
                  </a:cubicBezTo>
                  <a:cubicBezTo>
                    <a:pt x="257952" y="122746"/>
                    <a:pt x="253180" y="123806"/>
                    <a:pt x="249204" y="123541"/>
                  </a:cubicBezTo>
                  <a:close/>
                  <a:moveTo>
                    <a:pt x="151642" y="88016"/>
                  </a:moveTo>
                  <a:cubicBezTo>
                    <a:pt x="116648" y="87486"/>
                    <a:pt x="89076" y="113997"/>
                    <a:pt x="89076" y="147931"/>
                  </a:cubicBezTo>
                  <a:cubicBezTo>
                    <a:pt x="89076" y="180805"/>
                    <a:pt x="117178" y="208377"/>
                    <a:pt x="150582" y="208377"/>
                  </a:cubicBezTo>
                  <a:cubicBezTo>
                    <a:pt x="183986" y="208377"/>
                    <a:pt x="212088" y="181335"/>
                    <a:pt x="212088" y="148461"/>
                  </a:cubicBezTo>
                  <a:cubicBezTo>
                    <a:pt x="212088" y="115058"/>
                    <a:pt x="185577" y="88546"/>
                    <a:pt x="151642" y="88016"/>
                  </a:cubicBezTo>
                  <a:close/>
                  <a:moveTo>
                    <a:pt x="234357" y="29162"/>
                  </a:moveTo>
                  <a:cubicBezTo>
                    <a:pt x="207846" y="29162"/>
                    <a:pt x="204135" y="32873"/>
                    <a:pt x="203605" y="60444"/>
                  </a:cubicBezTo>
                  <a:cubicBezTo>
                    <a:pt x="203605" y="90137"/>
                    <a:pt x="205195" y="92258"/>
                    <a:pt x="235948" y="92258"/>
                  </a:cubicBezTo>
                  <a:cubicBezTo>
                    <a:pt x="267762" y="92258"/>
                    <a:pt x="268822" y="91197"/>
                    <a:pt x="268822" y="59914"/>
                  </a:cubicBezTo>
                  <a:cubicBezTo>
                    <a:pt x="268822" y="57794"/>
                    <a:pt x="268822" y="55673"/>
                    <a:pt x="268822" y="53552"/>
                  </a:cubicBezTo>
                  <a:cubicBezTo>
                    <a:pt x="268822" y="35524"/>
                    <a:pt x="263519" y="29692"/>
                    <a:pt x="245492" y="29162"/>
                  </a:cubicBezTo>
                  <a:cubicBezTo>
                    <a:pt x="241781" y="29162"/>
                    <a:pt x="238069" y="29162"/>
                    <a:pt x="234357" y="29162"/>
                  </a:cubicBezTo>
                  <a:close/>
                  <a:moveTo>
                    <a:pt x="41887" y="0"/>
                  </a:moveTo>
                  <a:cubicBezTo>
                    <a:pt x="113998" y="0"/>
                    <a:pt x="186108" y="0"/>
                    <a:pt x="258217" y="0"/>
                  </a:cubicBezTo>
                  <a:cubicBezTo>
                    <a:pt x="284728" y="0"/>
                    <a:pt x="299575" y="14846"/>
                    <a:pt x="299575" y="41887"/>
                  </a:cubicBezTo>
                  <a:cubicBezTo>
                    <a:pt x="299575" y="112937"/>
                    <a:pt x="299575" y="184517"/>
                    <a:pt x="299575" y="255567"/>
                  </a:cubicBezTo>
                  <a:cubicBezTo>
                    <a:pt x="299575" y="283138"/>
                    <a:pt x="285789" y="297454"/>
                    <a:pt x="257687" y="297454"/>
                  </a:cubicBezTo>
                  <a:cubicBezTo>
                    <a:pt x="221632" y="297454"/>
                    <a:pt x="185577" y="297454"/>
                    <a:pt x="149522" y="297454"/>
                  </a:cubicBezTo>
                  <a:cubicBezTo>
                    <a:pt x="113467" y="297454"/>
                    <a:pt x="77412" y="297454"/>
                    <a:pt x="41357" y="297454"/>
                  </a:cubicBezTo>
                  <a:cubicBezTo>
                    <a:pt x="14315" y="297454"/>
                    <a:pt x="0" y="283138"/>
                    <a:pt x="0" y="256096"/>
                  </a:cubicBezTo>
                  <a:cubicBezTo>
                    <a:pt x="0" y="184517"/>
                    <a:pt x="0" y="112937"/>
                    <a:pt x="0" y="41357"/>
                  </a:cubicBezTo>
                  <a:cubicBezTo>
                    <a:pt x="0" y="14315"/>
                    <a:pt x="14846" y="0"/>
                    <a:pt x="41887" y="0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s-EC"/>
            </a:p>
          </p:txBody>
        </p:sp>
      </p:grpSp>
      <p:grpSp>
        <p:nvGrpSpPr>
          <p:cNvPr id="56" name="Graphic 21">
            <a:extLst>
              <a:ext uri="{FF2B5EF4-FFF2-40B4-BE49-F238E27FC236}">
                <a16:creationId xmlns:a16="http://schemas.microsoft.com/office/drawing/2014/main" xmlns="" id="{72677C8F-B416-4E59-94B2-23268744A81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113838" y="3154363"/>
            <a:ext cx="687387" cy="884237"/>
            <a:chOff x="3425127" y="0"/>
            <a:chExt cx="5341746" cy="6858000"/>
          </a:xfrm>
        </p:grpSpPr>
        <p:sp>
          <p:nvSpPr>
            <p:cNvPr id="57" name="Freeform: Shape 69">
              <a:extLst>
                <a:ext uri="{FF2B5EF4-FFF2-40B4-BE49-F238E27FC236}">
                  <a16:creationId xmlns:a16="http://schemas.microsoft.com/office/drawing/2014/main" xmlns="" id="{A9EC8D37-E7FC-42C6-AE12-58A3504B3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5013" y="0"/>
              <a:ext cx="5341478" cy="6856954"/>
            </a:xfrm>
            <a:custGeom>
              <a:avLst/>
              <a:gdLst>
                <a:gd name="T0" fmla="*/ 2688415 w 5341478"/>
                <a:gd name="T1" fmla="*/ 0 h 6856954"/>
                <a:gd name="T2" fmla="*/ 25123 w 5341478"/>
                <a:gd name="T3" fmla="*/ 1019550 h 6856954"/>
                <a:gd name="T4" fmla="*/ 25123 w 5341478"/>
                <a:gd name="T5" fmla="*/ 3846231 h 6856954"/>
                <a:gd name="T6" fmla="*/ 2642056 w 5341478"/>
                <a:gd name="T7" fmla="*/ 6856955 h 6856954"/>
                <a:gd name="T8" fmla="*/ 5338636 w 5341478"/>
                <a:gd name="T9" fmla="*/ 3952543 h 6856954"/>
                <a:gd name="T10" fmla="*/ 5338636 w 5341478"/>
                <a:gd name="T11" fmla="*/ 1048917 h 6856954"/>
                <a:gd name="T12" fmla="*/ 2688415 w 5341478"/>
                <a:gd name="T13" fmla="*/ 0 h 68569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41478" h="6856954">
                  <a:moveTo>
                    <a:pt x="2688415" y="0"/>
                  </a:moveTo>
                  <a:cubicBezTo>
                    <a:pt x="2688415" y="0"/>
                    <a:pt x="956487" y="1166644"/>
                    <a:pt x="25123" y="1019550"/>
                  </a:cubicBezTo>
                  <a:cubicBezTo>
                    <a:pt x="-26116" y="2058707"/>
                    <a:pt x="15276" y="3058651"/>
                    <a:pt x="25123" y="3846231"/>
                  </a:cubicBezTo>
                  <a:cubicBezTo>
                    <a:pt x="54577" y="5744861"/>
                    <a:pt x="2642056" y="6856955"/>
                    <a:pt x="2642056" y="6856955"/>
                  </a:cubicBezTo>
                  <a:cubicBezTo>
                    <a:pt x="2642056" y="6856955"/>
                    <a:pt x="5064141" y="5921234"/>
                    <a:pt x="5338636" y="3952543"/>
                  </a:cubicBezTo>
                  <a:cubicBezTo>
                    <a:pt x="5328789" y="2980224"/>
                    <a:pt x="5348483" y="1950827"/>
                    <a:pt x="5338636" y="1048917"/>
                  </a:cubicBezTo>
                  <a:cubicBezTo>
                    <a:pt x="3593636" y="764663"/>
                    <a:pt x="2688415" y="0"/>
                    <a:pt x="2688415" y="0"/>
                  </a:cubicBezTo>
                  <a:close/>
                </a:path>
              </a:pathLst>
            </a:custGeom>
            <a:noFill/>
            <a:ln w="31750" cap="flat">
              <a:solidFill>
                <a:srgbClr val="00BDF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s-EC"/>
            </a:p>
          </p:txBody>
        </p:sp>
        <p:sp>
          <p:nvSpPr>
            <p:cNvPr id="58" name="Freeform: Shape 70">
              <a:extLst>
                <a:ext uri="{FF2B5EF4-FFF2-40B4-BE49-F238E27FC236}">
                  <a16:creationId xmlns:a16="http://schemas.microsoft.com/office/drawing/2014/main" xmlns="" id="{B97D76E4-D533-4778-8B4E-5F0CF3065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2070" y="321376"/>
              <a:ext cx="4817313" cy="6184138"/>
            </a:xfrm>
            <a:custGeom>
              <a:avLst/>
              <a:gdLst>
                <a:gd name="T0" fmla="*/ 2424582 w 4817313"/>
                <a:gd name="T1" fmla="*/ 0 h 6184138"/>
                <a:gd name="T2" fmla="*/ 22626 w 4817313"/>
                <a:gd name="T3" fmla="*/ 919512 h 6184138"/>
                <a:gd name="T4" fmla="*/ 22626 w 4817313"/>
                <a:gd name="T5" fmla="*/ 3468824 h 6184138"/>
                <a:gd name="T6" fmla="*/ 2382841 w 4817313"/>
                <a:gd name="T7" fmla="*/ 6184138 h 6184138"/>
                <a:gd name="T8" fmla="*/ 4814773 w 4817313"/>
                <a:gd name="T9" fmla="*/ 3564766 h 6184138"/>
                <a:gd name="T10" fmla="*/ 4814773 w 4817313"/>
                <a:gd name="T11" fmla="*/ 946003 h 6184138"/>
                <a:gd name="T12" fmla="*/ 2424582 w 4817313"/>
                <a:gd name="T13" fmla="*/ 0 h 61841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17313" h="6184138">
                  <a:moveTo>
                    <a:pt x="2424582" y="0"/>
                  </a:moveTo>
                  <a:cubicBezTo>
                    <a:pt x="2424582" y="0"/>
                    <a:pt x="862578" y="1052141"/>
                    <a:pt x="22626" y="919512"/>
                  </a:cubicBezTo>
                  <a:cubicBezTo>
                    <a:pt x="-23559" y="1856714"/>
                    <a:pt x="13825" y="2758537"/>
                    <a:pt x="22626" y="3468824"/>
                  </a:cubicBezTo>
                  <a:cubicBezTo>
                    <a:pt x="49117" y="5181145"/>
                    <a:pt x="2382841" y="6184138"/>
                    <a:pt x="2382841" y="6184138"/>
                  </a:cubicBezTo>
                  <a:cubicBezTo>
                    <a:pt x="2382841" y="6184138"/>
                    <a:pt x="4567206" y="5340265"/>
                    <a:pt x="4814773" y="3564766"/>
                  </a:cubicBezTo>
                  <a:cubicBezTo>
                    <a:pt x="4805973" y="2687778"/>
                    <a:pt x="4823575" y="1759465"/>
                    <a:pt x="4814773" y="946003"/>
                  </a:cubicBezTo>
                  <a:cubicBezTo>
                    <a:pt x="3240919" y="689634"/>
                    <a:pt x="2424582" y="0"/>
                    <a:pt x="2424582" y="0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701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s-EC"/>
            </a:p>
          </p:txBody>
        </p:sp>
        <p:sp>
          <p:nvSpPr>
            <p:cNvPr id="59" name="Freeform: Shape 71">
              <a:extLst>
                <a:ext uri="{FF2B5EF4-FFF2-40B4-BE49-F238E27FC236}">
                  <a16:creationId xmlns:a16="http://schemas.microsoft.com/office/drawing/2014/main" xmlns="" id="{74F33063-6CA7-4F91-95C5-73D34FFD5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7582" y="3107623"/>
              <a:ext cx="1971904" cy="1813799"/>
            </a:xfrm>
            <a:custGeom>
              <a:avLst/>
              <a:gdLst>
                <a:gd name="T0" fmla="*/ 1970433 w 1971904"/>
                <a:gd name="T1" fmla="*/ 1441139 h 1813799"/>
                <a:gd name="T2" fmla="*/ 0 w 1971904"/>
                <a:gd name="T3" fmla="*/ 1441139 h 1813799"/>
                <a:gd name="T4" fmla="*/ 0 w 1971904"/>
                <a:gd name="T5" fmla="*/ 0 h 1813799"/>
                <a:gd name="T6" fmla="*/ 1970433 w 1971904"/>
                <a:gd name="T7" fmla="*/ 0 h 1813799"/>
                <a:gd name="T8" fmla="*/ 1970433 w 1971904"/>
                <a:gd name="T9" fmla="*/ 1441139 h 18137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71904" h="1813799">
                  <a:moveTo>
                    <a:pt x="1970433" y="1441139"/>
                  </a:moveTo>
                  <a:cubicBezTo>
                    <a:pt x="1467194" y="1954225"/>
                    <a:pt x="555524" y="1921547"/>
                    <a:pt x="0" y="1441139"/>
                  </a:cubicBezTo>
                  <a:cubicBezTo>
                    <a:pt x="0" y="1079329"/>
                    <a:pt x="0" y="0"/>
                    <a:pt x="0" y="0"/>
                  </a:cubicBezTo>
                  <a:lnTo>
                    <a:pt x="1970433" y="0"/>
                  </a:lnTo>
                  <a:cubicBezTo>
                    <a:pt x="1970433" y="87"/>
                    <a:pt x="1973745" y="1079329"/>
                    <a:pt x="1970433" y="14411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701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s-EC"/>
            </a:p>
          </p:txBody>
        </p:sp>
        <p:sp>
          <p:nvSpPr>
            <p:cNvPr id="60" name="Freeform: Shape 72">
              <a:extLst>
                <a:ext uri="{FF2B5EF4-FFF2-40B4-BE49-F238E27FC236}">
                  <a16:creationId xmlns:a16="http://schemas.microsoft.com/office/drawing/2014/main" xmlns="" id="{AC113045-9012-4A8A-9707-8956B91CC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2382" y="1718072"/>
              <a:ext cx="1483576" cy="1261366"/>
            </a:xfrm>
            <a:custGeom>
              <a:avLst/>
              <a:gdLst>
                <a:gd name="T0" fmla="*/ 741832 w 1483576"/>
                <a:gd name="T1" fmla="*/ 0 h 1261366"/>
                <a:gd name="T2" fmla="*/ 741832 w 1483576"/>
                <a:gd name="T3" fmla="*/ 0 h 1261366"/>
                <a:gd name="T4" fmla="*/ 0 w 1483576"/>
                <a:gd name="T5" fmla="*/ 741745 h 1261366"/>
                <a:gd name="T6" fmla="*/ 0 w 1483576"/>
                <a:gd name="T7" fmla="*/ 1261367 h 1261366"/>
                <a:gd name="T8" fmla="*/ 292445 w 1483576"/>
                <a:gd name="T9" fmla="*/ 1261367 h 1261366"/>
                <a:gd name="T10" fmla="*/ 292445 w 1483576"/>
                <a:gd name="T11" fmla="*/ 735209 h 1261366"/>
                <a:gd name="T12" fmla="*/ 719698 w 1483576"/>
                <a:gd name="T13" fmla="*/ 307956 h 1261366"/>
                <a:gd name="T14" fmla="*/ 719698 w 1483576"/>
                <a:gd name="T15" fmla="*/ 307956 h 1261366"/>
                <a:gd name="T16" fmla="*/ 1146950 w 1483576"/>
                <a:gd name="T17" fmla="*/ 735209 h 1261366"/>
                <a:gd name="T18" fmla="*/ 1146950 w 1483576"/>
                <a:gd name="T19" fmla="*/ 1261367 h 1261366"/>
                <a:gd name="T20" fmla="*/ 1483576 w 1483576"/>
                <a:gd name="T21" fmla="*/ 1261367 h 1261366"/>
                <a:gd name="T22" fmla="*/ 1483576 w 1483576"/>
                <a:gd name="T23" fmla="*/ 741745 h 1261366"/>
                <a:gd name="T24" fmla="*/ 741832 w 1483576"/>
                <a:gd name="T25" fmla="*/ 0 h 12613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83576" h="1261366">
                  <a:moveTo>
                    <a:pt x="741832" y="0"/>
                  </a:moveTo>
                  <a:lnTo>
                    <a:pt x="741832" y="0"/>
                  </a:lnTo>
                  <a:cubicBezTo>
                    <a:pt x="332182" y="0"/>
                    <a:pt x="0" y="332095"/>
                    <a:pt x="0" y="741745"/>
                  </a:cubicBezTo>
                  <a:lnTo>
                    <a:pt x="0" y="1261367"/>
                  </a:lnTo>
                  <a:lnTo>
                    <a:pt x="292445" y="1261367"/>
                  </a:lnTo>
                  <a:lnTo>
                    <a:pt x="292445" y="735209"/>
                  </a:lnTo>
                  <a:cubicBezTo>
                    <a:pt x="292445" y="499231"/>
                    <a:pt x="483720" y="307956"/>
                    <a:pt x="719698" y="307956"/>
                  </a:cubicBezTo>
                  <a:cubicBezTo>
                    <a:pt x="955676" y="307956"/>
                    <a:pt x="1146950" y="499231"/>
                    <a:pt x="1146950" y="735209"/>
                  </a:cubicBezTo>
                  <a:lnTo>
                    <a:pt x="1146950" y="1261367"/>
                  </a:lnTo>
                  <a:lnTo>
                    <a:pt x="1483576" y="1261367"/>
                  </a:lnTo>
                  <a:lnTo>
                    <a:pt x="1483576" y="741745"/>
                  </a:lnTo>
                  <a:cubicBezTo>
                    <a:pt x="1483664" y="332095"/>
                    <a:pt x="1151569" y="0"/>
                    <a:pt x="7418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701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s-EC"/>
            </a:p>
          </p:txBody>
        </p:sp>
        <p:sp>
          <p:nvSpPr>
            <p:cNvPr id="61" name="Freeform: Shape 73">
              <a:extLst>
                <a:ext uri="{FF2B5EF4-FFF2-40B4-BE49-F238E27FC236}">
                  <a16:creationId xmlns:a16="http://schemas.microsoft.com/office/drawing/2014/main" xmlns="" id="{6E3276F0-F7D8-4CF1-BA59-2FE1043CD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4640" y="3547424"/>
              <a:ext cx="405205" cy="796469"/>
            </a:xfrm>
            <a:custGeom>
              <a:avLst/>
              <a:gdLst>
                <a:gd name="T0" fmla="*/ 353618 w 405205"/>
                <a:gd name="T1" fmla="*/ 639528 h 796469"/>
                <a:gd name="T2" fmla="*/ 310135 w 405205"/>
                <a:gd name="T3" fmla="*/ 639528 h 796469"/>
                <a:gd name="T4" fmla="*/ 311529 w 405205"/>
                <a:gd name="T5" fmla="*/ 628026 h 796469"/>
                <a:gd name="T6" fmla="*/ 311529 w 405205"/>
                <a:gd name="T7" fmla="*/ 570861 h 796469"/>
                <a:gd name="T8" fmla="*/ 261685 w 405205"/>
                <a:gd name="T9" fmla="*/ 521016 h 796469"/>
                <a:gd name="T10" fmla="*/ 261423 w 405205"/>
                <a:gd name="T11" fmla="*/ 521016 h 796469"/>
                <a:gd name="T12" fmla="*/ 261423 w 405205"/>
                <a:gd name="T13" fmla="*/ 396492 h 796469"/>
                <a:gd name="T14" fmla="*/ 405206 w 405205"/>
                <a:gd name="T15" fmla="*/ 202603 h 796469"/>
                <a:gd name="T16" fmla="*/ 202603 w 405205"/>
                <a:gd name="T17" fmla="*/ 0 h 796469"/>
                <a:gd name="T18" fmla="*/ 0 w 405205"/>
                <a:gd name="T19" fmla="*/ 202603 h 796469"/>
                <a:gd name="T20" fmla="*/ 143783 w 405205"/>
                <a:gd name="T21" fmla="*/ 396492 h 796469"/>
                <a:gd name="T22" fmla="*/ 143783 w 405205"/>
                <a:gd name="T23" fmla="*/ 521016 h 796469"/>
                <a:gd name="T24" fmla="*/ 143521 w 405205"/>
                <a:gd name="T25" fmla="*/ 521016 h 796469"/>
                <a:gd name="T26" fmla="*/ 93677 w 405205"/>
                <a:gd name="T27" fmla="*/ 570861 h 796469"/>
                <a:gd name="T28" fmla="*/ 93677 w 405205"/>
                <a:gd name="T29" fmla="*/ 628026 h 796469"/>
                <a:gd name="T30" fmla="*/ 95071 w 405205"/>
                <a:gd name="T31" fmla="*/ 639528 h 796469"/>
                <a:gd name="T32" fmla="*/ 51587 w 405205"/>
                <a:gd name="T33" fmla="*/ 639528 h 796469"/>
                <a:gd name="T34" fmla="*/ 21785 w 405205"/>
                <a:gd name="T35" fmla="*/ 669330 h 796469"/>
                <a:gd name="T36" fmla="*/ 21785 w 405205"/>
                <a:gd name="T37" fmla="*/ 766667 h 796469"/>
                <a:gd name="T38" fmla="*/ 51587 w 405205"/>
                <a:gd name="T39" fmla="*/ 796469 h 796469"/>
                <a:gd name="T40" fmla="*/ 353705 w 405205"/>
                <a:gd name="T41" fmla="*/ 796469 h 796469"/>
                <a:gd name="T42" fmla="*/ 383508 w 405205"/>
                <a:gd name="T43" fmla="*/ 766667 h 796469"/>
                <a:gd name="T44" fmla="*/ 383508 w 405205"/>
                <a:gd name="T45" fmla="*/ 669330 h 796469"/>
                <a:gd name="T46" fmla="*/ 353618 w 405205"/>
                <a:gd name="T47" fmla="*/ 639528 h 7964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05205" h="796469">
                  <a:moveTo>
                    <a:pt x="353618" y="639528"/>
                  </a:moveTo>
                  <a:lnTo>
                    <a:pt x="310135" y="639528"/>
                  </a:lnTo>
                  <a:cubicBezTo>
                    <a:pt x="311006" y="635781"/>
                    <a:pt x="311529" y="631947"/>
                    <a:pt x="311529" y="628026"/>
                  </a:cubicBezTo>
                  <a:lnTo>
                    <a:pt x="311529" y="570861"/>
                  </a:lnTo>
                  <a:cubicBezTo>
                    <a:pt x="311529" y="543324"/>
                    <a:pt x="289221" y="521016"/>
                    <a:pt x="261685" y="521016"/>
                  </a:cubicBezTo>
                  <a:lnTo>
                    <a:pt x="261423" y="521016"/>
                  </a:lnTo>
                  <a:lnTo>
                    <a:pt x="261423" y="396492"/>
                  </a:lnTo>
                  <a:cubicBezTo>
                    <a:pt x="344643" y="371308"/>
                    <a:pt x="405206" y="294014"/>
                    <a:pt x="405206" y="202603"/>
                  </a:cubicBezTo>
                  <a:cubicBezTo>
                    <a:pt x="405206" y="90714"/>
                    <a:pt x="314492" y="0"/>
                    <a:pt x="202603" y="0"/>
                  </a:cubicBezTo>
                  <a:cubicBezTo>
                    <a:pt x="90714" y="0"/>
                    <a:pt x="0" y="90714"/>
                    <a:pt x="0" y="202603"/>
                  </a:cubicBezTo>
                  <a:cubicBezTo>
                    <a:pt x="0" y="294014"/>
                    <a:pt x="60563" y="371308"/>
                    <a:pt x="143783" y="396492"/>
                  </a:cubicBezTo>
                  <a:lnTo>
                    <a:pt x="143783" y="521016"/>
                  </a:lnTo>
                  <a:lnTo>
                    <a:pt x="143521" y="521016"/>
                  </a:lnTo>
                  <a:cubicBezTo>
                    <a:pt x="115985" y="521016"/>
                    <a:pt x="93677" y="543324"/>
                    <a:pt x="93677" y="570861"/>
                  </a:cubicBezTo>
                  <a:lnTo>
                    <a:pt x="93677" y="628026"/>
                  </a:lnTo>
                  <a:cubicBezTo>
                    <a:pt x="93677" y="632034"/>
                    <a:pt x="94199" y="635868"/>
                    <a:pt x="95071" y="639528"/>
                  </a:cubicBezTo>
                  <a:lnTo>
                    <a:pt x="51587" y="639528"/>
                  </a:lnTo>
                  <a:cubicBezTo>
                    <a:pt x="35118" y="639528"/>
                    <a:pt x="21785" y="652861"/>
                    <a:pt x="21785" y="669330"/>
                  </a:cubicBezTo>
                  <a:lnTo>
                    <a:pt x="21785" y="766667"/>
                  </a:lnTo>
                  <a:cubicBezTo>
                    <a:pt x="21785" y="783137"/>
                    <a:pt x="35118" y="796469"/>
                    <a:pt x="51587" y="796469"/>
                  </a:cubicBezTo>
                  <a:lnTo>
                    <a:pt x="353705" y="796469"/>
                  </a:lnTo>
                  <a:cubicBezTo>
                    <a:pt x="370175" y="796469"/>
                    <a:pt x="383508" y="783137"/>
                    <a:pt x="383508" y="766667"/>
                  </a:cubicBezTo>
                  <a:lnTo>
                    <a:pt x="383508" y="669330"/>
                  </a:lnTo>
                  <a:cubicBezTo>
                    <a:pt x="383333" y="652861"/>
                    <a:pt x="370001" y="639528"/>
                    <a:pt x="353618" y="639528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701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s-EC"/>
            </a:p>
          </p:txBody>
        </p:sp>
      </p:grpSp>
      <p:pic>
        <p:nvPicPr>
          <p:cNvPr id="62" name="Imagen 65">
            <a:extLst>
              <a:ext uri="{FF2B5EF4-FFF2-40B4-BE49-F238E27FC236}">
                <a16:creationId xmlns:a16="http://schemas.microsoft.com/office/drawing/2014/main" xmlns="" id="{8EA364E2-9958-4BA4-A606-43DC635777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6616700"/>
            <a:ext cx="6786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Imagen 66">
            <a:extLst>
              <a:ext uri="{FF2B5EF4-FFF2-40B4-BE49-F238E27FC236}">
                <a16:creationId xmlns:a16="http://schemas.microsoft.com/office/drawing/2014/main" xmlns="" id="{26D34B15-BB1A-488A-B567-CE5F7F4591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-11113"/>
            <a:ext cx="12180888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589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>
            <a:extLst>
              <a:ext uri="{FF2B5EF4-FFF2-40B4-BE49-F238E27FC236}">
                <a16:creationId xmlns:a16="http://schemas.microsoft.com/office/drawing/2014/main" xmlns="" id="{DBCB9002-630D-40F7-88C9-34911A308A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0888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4">
            <a:extLst>
              <a:ext uri="{FF2B5EF4-FFF2-40B4-BE49-F238E27FC236}">
                <a16:creationId xmlns:a16="http://schemas.microsoft.com/office/drawing/2014/main" xmlns="" id="{32ACD883-6E46-4381-B684-28CA2457F1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6254750"/>
            <a:ext cx="678656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0570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303996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>
            <a:extLst>
              <a:ext uri="{FF2B5EF4-FFF2-40B4-BE49-F238E27FC236}">
                <a16:creationId xmlns:a16="http://schemas.microsoft.com/office/drawing/2014/main" xmlns="" id="{6085C55A-4E5A-425B-9D9A-2A9C48F3D2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12179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7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335B54F-1852-DB4F-BFC6-60E5405C9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030F559-1603-5F46-9FCA-818728F08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4C1E6CC-A53F-7642-8919-28F72C822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6ACF9-2C16-924F-9B71-7F779FB4733E}" type="datetimeFigureOut">
              <a:rPr lang="es-EC" smtClean="0"/>
              <a:t>12/1/2023</a:t>
            </a:fld>
            <a:endParaRPr lang="es-EC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A7FB9F7-E95E-D24F-9E12-794AC9979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5907A05-7082-0541-B574-4E0CC8882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3A1C-74F2-1843-88E5-AB4EC5F55B0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431970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" name="Google Shape;13;p3">
            <a:extLst>
              <a:ext uri="{FF2B5EF4-FFF2-40B4-BE49-F238E27FC236}">
                <a16:creationId xmlns:a16="http://schemas.microsoft.com/office/drawing/2014/main" xmlns="" id="{A6C33301-C970-4946-BDB7-F6E1A9C7D15F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11296650" y="6218238"/>
            <a:ext cx="731838" cy="5238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kern="0">
                <a:solidFill>
                  <a:srgbClr val="000000"/>
                </a:solidFill>
                <a:latin typeface="+mn-lt"/>
                <a:cs typeface="Arial"/>
                <a:sym typeface="Arial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150171F3-1855-4025-8CD9-24885B974458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269929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947033" y="1536633"/>
            <a:ext cx="10298000" cy="460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17;p4">
            <a:extLst>
              <a:ext uri="{FF2B5EF4-FFF2-40B4-BE49-F238E27FC236}">
                <a16:creationId xmlns:a16="http://schemas.microsoft.com/office/drawing/2014/main" xmlns="" id="{4A67D2C0-7919-4757-B6F2-B68DA916097B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11296650" y="6218238"/>
            <a:ext cx="731838" cy="5238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kern="0">
                <a:solidFill>
                  <a:srgbClr val="000000"/>
                </a:solidFill>
                <a:latin typeface="+mn-lt"/>
                <a:cs typeface="Arial"/>
                <a:sym typeface="Arial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2E1B715C-1806-4A46-9A9B-E2E1B5D192C6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67974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5" name="Google Shape;22;p5">
            <a:extLst>
              <a:ext uri="{FF2B5EF4-FFF2-40B4-BE49-F238E27FC236}">
                <a16:creationId xmlns:a16="http://schemas.microsoft.com/office/drawing/2014/main" xmlns="" id="{DF48FCF2-5805-4D3A-9838-0993F0B613EF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11296650" y="6218238"/>
            <a:ext cx="731838" cy="5238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kern="0">
                <a:solidFill>
                  <a:srgbClr val="000000"/>
                </a:solidFill>
                <a:latin typeface="+mn-lt"/>
                <a:cs typeface="Arial"/>
                <a:sym typeface="Arial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F2BB8F75-AA58-4214-94B1-DCCBE6924C42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700214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>
            <a:extLst>
              <a:ext uri="{FF2B5EF4-FFF2-40B4-BE49-F238E27FC236}">
                <a16:creationId xmlns:a16="http://schemas.microsoft.com/office/drawing/2014/main" xmlns="" id="{D48A9327-6C4F-4EA2-A6D3-F7D6787F59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1588"/>
            <a:ext cx="121793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4">
            <a:extLst>
              <a:ext uri="{FF2B5EF4-FFF2-40B4-BE49-F238E27FC236}">
                <a16:creationId xmlns:a16="http://schemas.microsoft.com/office/drawing/2014/main" xmlns="" id="{01510BF8-E00C-4AA2-AC94-D8B8D41BA7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6254750"/>
            <a:ext cx="678656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2465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4" name="Google Shape;28;p7">
            <a:extLst>
              <a:ext uri="{FF2B5EF4-FFF2-40B4-BE49-F238E27FC236}">
                <a16:creationId xmlns:a16="http://schemas.microsoft.com/office/drawing/2014/main" xmlns="" id="{F9FF1891-F09F-4691-9263-AAD9B42F6256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11296650" y="6218238"/>
            <a:ext cx="731838" cy="5238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kern="0">
                <a:solidFill>
                  <a:srgbClr val="000000"/>
                </a:solidFill>
                <a:latin typeface="+mn-lt"/>
                <a:cs typeface="Arial"/>
                <a:sym typeface="Arial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085ADFA8-A2D1-4FB9-986D-08E415463898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849425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" name="Google Shape;31;p8">
            <a:extLst>
              <a:ext uri="{FF2B5EF4-FFF2-40B4-BE49-F238E27FC236}">
                <a16:creationId xmlns:a16="http://schemas.microsoft.com/office/drawing/2014/main" xmlns="" id="{3D762118-F85D-4E57-B036-06A16B2D5586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11296650" y="6218238"/>
            <a:ext cx="731838" cy="5238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kern="0">
                <a:solidFill>
                  <a:srgbClr val="000000"/>
                </a:solidFill>
                <a:latin typeface="+mn-lt"/>
                <a:cs typeface="Arial"/>
                <a:sym typeface="Arial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7DBF69FB-726D-4ABF-81AC-DDEF07F871B2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213464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3;p9">
            <a:extLst>
              <a:ext uri="{FF2B5EF4-FFF2-40B4-BE49-F238E27FC236}">
                <a16:creationId xmlns:a16="http://schemas.microsoft.com/office/drawing/2014/main" xmlns="" id="{34DC2C3A-7FE7-4905-AF88-6DA31CEFA57F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+mn-lt"/>
              <a:cs typeface="Arial"/>
              <a:sym typeface="Arial"/>
            </a:endParaRPr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" name="Google Shape;37;p9">
            <a:extLst>
              <a:ext uri="{FF2B5EF4-FFF2-40B4-BE49-F238E27FC236}">
                <a16:creationId xmlns:a16="http://schemas.microsoft.com/office/drawing/2014/main" xmlns="" id="{E747FD9B-623D-4319-9ADF-10BB0C4B61AA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11296650" y="6218238"/>
            <a:ext cx="731838" cy="5238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kern="0">
                <a:solidFill>
                  <a:srgbClr val="000000"/>
                </a:solidFill>
                <a:latin typeface="+mn-lt"/>
                <a:cs typeface="Arial"/>
                <a:sym typeface="Arial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0C1179AA-54B5-43C1-A051-E4378B29BF8A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750723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3" name="Google Shape;40;p10">
            <a:extLst>
              <a:ext uri="{FF2B5EF4-FFF2-40B4-BE49-F238E27FC236}">
                <a16:creationId xmlns:a16="http://schemas.microsoft.com/office/drawing/2014/main" xmlns="" id="{02D21589-26DC-46A8-A68F-739D6FB1DF4F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11296650" y="6218238"/>
            <a:ext cx="731838" cy="5238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kern="0">
                <a:solidFill>
                  <a:srgbClr val="000000"/>
                </a:solidFill>
                <a:latin typeface="+mn-lt"/>
                <a:cs typeface="Arial"/>
                <a:sym typeface="Arial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6C077FE1-DBBD-48CB-9822-B1F379088B9D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648028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44;p11">
            <a:extLst>
              <a:ext uri="{FF2B5EF4-FFF2-40B4-BE49-F238E27FC236}">
                <a16:creationId xmlns:a16="http://schemas.microsoft.com/office/drawing/2014/main" xmlns="" id="{F19EB1C4-0ACD-4DC3-8B56-F829B41D1DAB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11296650" y="6218238"/>
            <a:ext cx="731838" cy="5238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kern="0">
                <a:solidFill>
                  <a:srgbClr val="000000"/>
                </a:solidFill>
                <a:latin typeface="+mn-lt"/>
                <a:cs typeface="Arial"/>
                <a:sym typeface="Arial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71528F65-900B-433B-849B-06AA0B7D81D1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025053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6;p12">
            <a:extLst>
              <a:ext uri="{FF2B5EF4-FFF2-40B4-BE49-F238E27FC236}">
                <a16:creationId xmlns:a16="http://schemas.microsoft.com/office/drawing/2014/main" xmlns="" id="{5898DC14-F04D-4AD9-80F8-B2F1AADA47F9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11296650" y="6218238"/>
            <a:ext cx="731838" cy="5238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kern="0">
                <a:solidFill>
                  <a:srgbClr val="000000"/>
                </a:solidFill>
                <a:latin typeface="+mn-lt"/>
                <a:cs typeface="Arial"/>
                <a:sym typeface="Arial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47CB569D-AC4F-4B3E-BE3A-1E90F7F28DF6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  <p:pic>
        <p:nvPicPr>
          <p:cNvPr id="3" name="Imagen 66">
            <a:extLst>
              <a:ext uri="{FF2B5EF4-FFF2-40B4-BE49-F238E27FC236}">
                <a16:creationId xmlns:a16="http://schemas.microsoft.com/office/drawing/2014/main" xmlns="" id="{71B005C8-FBEC-46D9-AF5B-E6C28EE0CA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-11113"/>
            <a:ext cx="12180888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26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91C4EB3-42F5-4F43-B7A6-5F5333483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750FF39-7B7C-EA44-BFE3-2E811075BC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3B6791CA-6A0C-2F42-8D22-C536AE8DE2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B6117CF-34B8-F943-B785-60A6D48BB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6ACF9-2C16-924F-9B71-7F779FB4733E}" type="datetimeFigureOut">
              <a:rPr lang="es-EC" smtClean="0"/>
              <a:t>12/1/2023</a:t>
            </a:fld>
            <a:endParaRPr lang="es-EC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45BC32D-4FD8-1544-9D53-B2931305B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227816A-DA8E-9E4D-99C5-E65594C68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3A1C-74F2-1843-88E5-AB4EC5F55B0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509495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5B7E428-A1DB-4B0D-B585-F603B1C3F3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kern="0">
                <a:solidFill>
                  <a:srgbClr val="000000"/>
                </a:solidFill>
                <a:latin typeface="+mn-lt"/>
                <a:cs typeface="Arial"/>
                <a:sym typeface="Arial"/>
              </a:defRPr>
            </a:lvl1pPr>
          </a:lstStyle>
          <a:p>
            <a:pPr>
              <a:defRPr/>
            </a:pPr>
            <a:fld id="{CA40870D-8BB4-467F-92B6-CC8CBE51D1EC}" type="datetimeFigureOut">
              <a:rPr lang="es-EC"/>
              <a:pPr>
                <a:defRPr/>
              </a:pPr>
              <a:t>12/1/2023</a:t>
            </a:fld>
            <a:endParaRPr lang="es-EC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7ADC556-D64B-4751-BB54-352E0BDCD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kern="0">
                <a:solidFill>
                  <a:srgbClr val="000000"/>
                </a:solidFill>
                <a:latin typeface="+mn-lt"/>
                <a:cs typeface="Arial"/>
                <a:sym typeface="Arial"/>
              </a:defRPr>
            </a:lvl1pPr>
          </a:lstStyle>
          <a:p>
            <a:pPr>
              <a:defRPr/>
            </a:pPr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FA8F62A-BEC5-4957-835B-1A1740BE0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kern="0">
                <a:solidFill>
                  <a:srgbClr val="000000"/>
                </a:solidFill>
                <a:latin typeface="+mn-lt"/>
                <a:cs typeface="Arial"/>
                <a:sym typeface="Arial"/>
              </a:defRPr>
            </a:lvl1pPr>
          </a:lstStyle>
          <a:p>
            <a:pPr>
              <a:defRPr/>
            </a:pPr>
            <a:fld id="{5E702231-B29A-4D25-BD7F-701123E6080D}" type="slidenum">
              <a:rPr lang="es-EC"/>
              <a:pPr>
                <a:defRPr/>
              </a:pPr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19234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4F34A75-C8CE-9D46-BD9C-835775F86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082EAE9-C844-3740-8296-B657A1608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E0F832DC-1357-8A49-AD25-CE8EB4C62B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9E05AD12-F8C8-6746-8E22-2B0AEDF80C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137E3D10-63A8-EC4C-9696-D6A735F461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068EC106-418D-B147-98E2-5189FF0FB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6ACF9-2C16-924F-9B71-7F779FB4733E}" type="datetimeFigureOut">
              <a:rPr lang="es-EC" smtClean="0"/>
              <a:t>12/1/2023</a:t>
            </a:fld>
            <a:endParaRPr lang="es-EC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EC4E93D4-CE0E-674C-8A0C-BD8FC0758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A2395DA7-849E-D547-B47D-07A55B79E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3A1C-74F2-1843-88E5-AB4EC5F55B0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60886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AB027C3-DB66-E94B-9B2C-E9187D8A0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DA9D506-27B5-9647-A437-ADBEE2ED0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6ACF9-2C16-924F-9B71-7F779FB4733E}" type="datetimeFigureOut">
              <a:rPr lang="es-EC" smtClean="0"/>
              <a:t>12/1/2023</a:t>
            </a:fld>
            <a:endParaRPr lang="es-EC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C0259454-52B9-824A-87B3-8231A6C8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C4B96F3A-8ECE-404A-84F1-B941E1197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3A1C-74F2-1843-88E5-AB4EC5F55B0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78000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56A69563-A311-4E31-84D5-5B98ACAEE5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9" y="3172"/>
            <a:ext cx="12180720" cy="685165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3FCC96BD-B64F-4175-A7AE-FDAFD5182F45}"/>
              </a:ext>
            </a:extLst>
          </p:cNvPr>
          <p:cNvSpPr txBox="1"/>
          <p:nvPr userDrawn="1"/>
        </p:nvSpPr>
        <p:spPr>
          <a:xfrm>
            <a:off x="349220" y="6364538"/>
            <a:ext cx="4806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Telecomunicaciones y Sociedad de la Información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B642E4D4-81AE-304C-A873-394C3E314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6ACF9-2C16-924F-9B71-7F779FB4733E}" type="datetimeFigureOut">
              <a:rPr lang="es-EC" smtClean="0"/>
              <a:t>12/1/2023</a:t>
            </a:fld>
            <a:endParaRPr lang="es-EC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44333F4E-FC2D-7841-893A-35EB9D4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7D03F015-8656-E44E-9A92-D258B4B45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3A1C-74F2-1843-88E5-AB4EC5F55B0D}" type="slidenum">
              <a:rPr lang="es-EC" smtClean="0"/>
              <a:t>‹Nº›</a:t>
            </a:fld>
            <a:endParaRPr lang="es-EC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4F3EBFA2-9F99-43C7-BB2E-B775145CAC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7"/>
            <a:ext cx="1219200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6F6663E0-8902-4E94-BBEA-C6DD3DD8AA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36"/>
          <a:stretch/>
        </p:blipFill>
        <p:spPr>
          <a:xfrm rot="16200000">
            <a:off x="-2213651" y="2207957"/>
            <a:ext cx="6892642" cy="240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66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392F41ED-6BA5-4833-9C5E-F17FD262B5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75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23D4A8D-DAA8-4D32-A8FB-6AF88FA791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36"/>
          <a:stretch/>
        </p:blipFill>
        <p:spPr>
          <a:xfrm rot="16200000">
            <a:off x="-2131763" y="2207957"/>
            <a:ext cx="6892642" cy="240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51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B682C0B3-B495-491E-B338-72A57DD693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70" y="3572"/>
            <a:ext cx="12185651" cy="685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101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472EC18-01EC-5F4C-AD3F-911BDB204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2146C803-8F82-0E46-A969-86D10BA630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452EBBA-3974-F840-A7A9-81BDB6F365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9CAC42E-F815-C449-9DA0-196F6F50D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6ACF9-2C16-924F-9B71-7F779FB4733E}" type="datetimeFigureOut">
              <a:rPr lang="es-EC" smtClean="0"/>
              <a:t>12/1/2023</a:t>
            </a:fld>
            <a:endParaRPr lang="es-EC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CE68D1AE-7CDC-B94D-B80C-FCEF968F5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48F5FB9-9162-C940-A2CB-698F4802D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3A1C-74F2-1843-88E5-AB4EC5F55B0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5622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98445419-0159-C64B-91AD-217EB9EA3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C8D0AFC-0556-5141-B79A-7463A71B3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F0B76AC-B070-9B4F-B005-2BF43B0885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6ACF9-2C16-924F-9B71-7F779FB4733E}" type="datetimeFigureOut">
              <a:rPr lang="es-EC" smtClean="0"/>
              <a:t>12/1/2023</a:t>
            </a:fld>
            <a:endParaRPr lang="es-EC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6DBD15F-15AE-2849-82EB-76E3A7139A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1E9EF71-84CC-5043-ACEB-1B154C6502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83A1C-74F2-1843-88E5-AB4EC5F55B0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4137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60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xmlns="" id="{3A66C94D-9C28-4BA3-8850-37BE965622F0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47738" y="715963"/>
            <a:ext cx="10296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C" altLang="es-EC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xmlns="" id="{4F441780-2B98-4DC3-B1CE-AAEBD545CE4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47738" y="1536700"/>
            <a:ext cx="10296525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C" altLang="es-EC"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6917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46BEFF84-1DEC-4D16-87D4-FB7F12DF59F3}"/>
              </a:ext>
            </a:extLst>
          </p:cNvPr>
          <p:cNvSpPr txBox="1"/>
          <p:nvPr/>
        </p:nvSpPr>
        <p:spPr>
          <a:xfrm>
            <a:off x="2739309" y="2972619"/>
            <a:ext cx="900934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 técnica que regula la priorización y simplificación de trámites.</a:t>
            </a:r>
          </a:p>
          <a:p>
            <a:endParaRPr lang="es-ES" sz="2000" b="1" dirty="0">
              <a:solidFill>
                <a:srgbClr val="212D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Enero 2023</a:t>
            </a:r>
          </a:p>
        </p:txBody>
      </p:sp>
    </p:spTree>
    <p:extLst>
      <p:ext uri="{BB962C8B-B14F-4D97-AF65-F5344CB8AC3E}">
        <p14:creationId xmlns:p14="http://schemas.microsoft.com/office/powerpoint/2010/main" val="1111908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DFE4B47E-AF38-427B-A5CF-A50EF5906DB9}"/>
              </a:ext>
            </a:extLst>
          </p:cNvPr>
          <p:cNvSpPr txBox="1"/>
          <p:nvPr/>
        </p:nvSpPr>
        <p:spPr>
          <a:xfrm>
            <a:off x="1925782" y="2640150"/>
            <a:ext cx="8340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212D5A"/>
                </a:solidFill>
              </a:rPr>
              <a:t>PRIORIZACIÓN DE TRÁMITES ADMINISTRATIVOS</a:t>
            </a:r>
            <a:endParaRPr lang="es-EC" sz="3600" b="1" dirty="0">
              <a:solidFill>
                <a:srgbClr val="21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342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F66DD333-660B-45E1-A391-BFA43D7B25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17" b="28739"/>
          <a:stretch/>
        </p:blipFill>
        <p:spPr>
          <a:xfrm>
            <a:off x="896920" y="1124291"/>
            <a:ext cx="10714509" cy="460941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0DAE5B91-88F8-435A-914A-238C60F8E1C1}"/>
              </a:ext>
            </a:extLst>
          </p:cNvPr>
          <p:cNvSpPr txBox="1"/>
          <p:nvPr/>
        </p:nvSpPr>
        <p:spPr>
          <a:xfrm>
            <a:off x="185204" y="235464"/>
            <a:ext cx="11669191" cy="5425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C"/>
            </a:defPPr>
            <a:lvl1pPr algn="ctr">
              <a:lnSpc>
                <a:spcPct val="110000"/>
              </a:lnSpc>
              <a:spcAft>
                <a:spcPts val="600"/>
              </a:spcAft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t-BR" dirty="0">
                <a:solidFill>
                  <a:srgbClr val="212D5A"/>
                </a:solidFill>
              </a:rPr>
              <a:t>MATRIZ PRIORIZACIÓN DE TRÁMITES ADMINISTRATIVOS</a:t>
            </a:r>
            <a:endParaRPr lang="es-EC" dirty="0">
              <a:solidFill>
                <a:srgbClr val="21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565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DFE4B47E-AF38-427B-A5CF-A50EF5906DB9}"/>
              </a:ext>
            </a:extLst>
          </p:cNvPr>
          <p:cNvSpPr txBox="1"/>
          <p:nvPr/>
        </p:nvSpPr>
        <p:spPr>
          <a:xfrm>
            <a:off x="1925782" y="2640150"/>
            <a:ext cx="8340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212D5A"/>
                </a:solidFill>
              </a:rPr>
              <a:t>PRIORIZACIÓN DE TRÁMITES ADMINISTRATIVOS</a:t>
            </a:r>
            <a:endParaRPr lang="es-EC" sz="3600" b="1" dirty="0">
              <a:solidFill>
                <a:srgbClr val="21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224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4CCF03D4-DC5E-4946-8915-1D78A49DB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52" y="1048235"/>
            <a:ext cx="11074296" cy="510987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15AD194E-2542-4C2C-BCF0-A74B5C9568BB}"/>
              </a:ext>
            </a:extLst>
          </p:cNvPr>
          <p:cNvSpPr txBox="1"/>
          <p:nvPr/>
        </p:nvSpPr>
        <p:spPr>
          <a:xfrm>
            <a:off x="185204" y="235464"/>
            <a:ext cx="11669191" cy="5425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C"/>
            </a:defPPr>
            <a:lvl1pPr algn="ctr">
              <a:lnSpc>
                <a:spcPct val="110000"/>
              </a:lnSpc>
              <a:spcAft>
                <a:spcPts val="600"/>
              </a:spcAft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t-BR" dirty="0">
                <a:solidFill>
                  <a:srgbClr val="212D5A"/>
                </a:solidFill>
              </a:rPr>
              <a:t>MATRIZ PUNTUACIÓN DE TRÁMITES ADMINISTRATIVOS</a:t>
            </a:r>
            <a:endParaRPr lang="es-EC" dirty="0">
              <a:solidFill>
                <a:srgbClr val="21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093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957181584"/>
              </p:ext>
            </p:extLst>
          </p:nvPr>
        </p:nvGraphicFramePr>
        <p:xfrm>
          <a:off x="1614407" y="1576062"/>
          <a:ext cx="8928992" cy="4480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E2ADE416-F998-4A53-8676-2513672DD9E8}"/>
              </a:ext>
            </a:extLst>
          </p:cNvPr>
          <p:cNvSpPr txBox="1"/>
          <p:nvPr/>
        </p:nvSpPr>
        <p:spPr>
          <a:xfrm>
            <a:off x="1012233" y="271846"/>
            <a:ext cx="9179525" cy="52956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C"/>
            </a:defPPr>
            <a:lvl1pPr algn="ctr">
              <a:lnSpc>
                <a:spcPct val="110000"/>
              </a:lnSpc>
              <a:spcAft>
                <a:spcPts val="600"/>
              </a:spcAft>
              <a:defRPr sz="2800" b="1">
                <a:solidFill>
                  <a:srgbClr val="1F285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s-MX" dirty="0"/>
              <a:t>ESTRATEGIAS DE SIMPLIFICACIÓN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510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18B0AF23-1F85-4136-A511-E1B231294F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2141278"/>
              </p:ext>
            </p:extLst>
          </p:nvPr>
        </p:nvGraphicFramePr>
        <p:xfrm>
          <a:off x="1631504" y="1659727"/>
          <a:ext cx="8928992" cy="4480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73163416-5FFB-4362-BAD2-32C4BF0B4064}"/>
              </a:ext>
            </a:extLst>
          </p:cNvPr>
          <p:cNvSpPr txBox="1"/>
          <p:nvPr/>
        </p:nvSpPr>
        <p:spPr>
          <a:xfrm>
            <a:off x="1012233" y="271846"/>
            <a:ext cx="9179525" cy="52956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C"/>
            </a:defPPr>
            <a:lvl1pPr algn="ctr">
              <a:lnSpc>
                <a:spcPct val="110000"/>
              </a:lnSpc>
              <a:spcAft>
                <a:spcPts val="600"/>
              </a:spcAft>
              <a:defRPr sz="2800" b="1">
                <a:solidFill>
                  <a:srgbClr val="1F285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s-MX" dirty="0">
                <a:solidFill>
                  <a:srgbClr val="212D5A"/>
                </a:solidFill>
              </a:rPr>
              <a:t>ESTRATEGIAS DE SIMPLIFICACIÓN</a:t>
            </a:r>
            <a:endParaRPr lang="es-ES" dirty="0">
              <a:solidFill>
                <a:srgbClr val="212D5A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F8171B39-44FE-479D-85BB-836A41945681}"/>
              </a:ext>
            </a:extLst>
          </p:cNvPr>
          <p:cNvSpPr/>
          <p:nvPr/>
        </p:nvSpPr>
        <p:spPr>
          <a:xfrm>
            <a:off x="8485556" y="1811589"/>
            <a:ext cx="2999862" cy="3744083"/>
          </a:xfrm>
          <a:prstGeom prst="rect">
            <a:avLst/>
          </a:prstGeom>
          <a:gradFill rotWithShape="0">
            <a:gsLst>
              <a:gs pos="0">
                <a:prstClr val="white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prstClr>
              </a:gs>
              <a:gs pos="50000">
                <a:prstClr val="white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prstClr>
              </a:gs>
              <a:gs pos="100000">
                <a:prstClr val="white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prst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algn="just"/>
            <a:r>
              <a:rPr lang="es-ES" dirty="0">
                <a:solidFill>
                  <a:srgbClr val="212D5A"/>
                </a:solidFill>
              </a:rPr>
              <a:t>Artículo 12. “(…)  Implementación de sistemas informáticos especializados para la atención del trámite. Al aplicar esta estrategia, el usuario no estará obligado a acudir a la institución en ningún momento durante la realización del trámite. (…)“</a:t>
            </a:r>
            <a:endParaRPr lang="es-EC" dirty="0">
              <a:solidFill>
                <a:srgbClr val="21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88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1311;p44">
            <a:extLst>
              <a:ext uri="{FF2B5EF4-FFF2-40B4-BE49-F238E27FC236}">
                <a16:creationId xmlns:a16="http://schemas.microsoft.com/office/drawing/2014/main" xmlns="" id="{2C3AA3D3-AE43-4E29-A355-FDF9EDFCB496}"/>
              </a:ext>
            </a:extLst>
          </p:cNvPr>
          <p:cNvSpPr/>
          <p:nvPr/>
        </p:nvSpPr>
        <p:spPr>
          <a:xfrm>
            <a:off x="4891363" y="1808292"/>
            <a:ext cx="6250050" cy="684000"/>
          </a:xfrm>
          <a:prstGeom prst="rect">
            <a:avLst/>
          </a:prstGeom>
          <a:solidFill>
            <a:srgbClr val="EFEFEF">
              <a:alpha val="61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s-EC" sz="11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7" name="Google Shape;1313;p44">
            <a:extLst>
              <a:ext uri="{FF2B5EF4-FFF2-40B4-BE49-F238E27FC236}">
                <a16:creationId xmlns:a16="http://schemas.microsoft.com/office/drawing/2014/main" xmlns="" id="{E315A20D-D898-49EA-84AB-E14BC59C2D7B}"/>
              </a:ext>
            </a:extLst>
          </p:cNvPr>
          <p:cNvSpPr/>
          <p:nvPr/>
        </p:nvSpPr>
        <p:spPr>
          <a:xfrm flipH="1">
            <a:off x="4552649" y="1493967"/>
            <a:ext cx="1262189" cy="4403101"/>
          </a:xfrm>
          <a:prstGeom prst="cube">
            <a:avLst>
              <a:gd name="adj" fmla="val 25000"/>
            </a:avLst>
          </a:prstGeom>
          <a:solidFill>
            <a:srgbClr val="F5DF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C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8" name="Google Shape;1314;p44">
            <a:extLst>
              <a:ext uri="{FF2B5EF4-FFF2-40B4-BE49-F238E27FC236}">
                <a16:creationId xmlns:a16="http://schemas.microsoft.com/office/drawing/2014/main" xmlns="" id="{312C9F88-6998-444C-A661-DF7407BDF84C}"/>
              </a:ext>
            </a:extLst>
          </p:cNvPr>
          <p:cNvSpPr txBox="1"/>
          <p:nvPr/>
        </p:nvSpPr>
        <p:spPr>
          <a:xfrm flipH="1">
            <a:off x="4873522" y="1786072"/>
            <a:ext cx="968675" cy="322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EC" sz="1200" b="1" kern="0" dirty="0">
                <a:solidFill>
                  <a:srgbClr val="000000"/>
                </a:solidFill>
                <a:latin typeface="Arial" panose="020B0604020202020204" pitchFamily="34" charset="0"/>
                <a:ea typeface="Fira Sans"/>
                <a:cs typeface="Arial" panose="020B0604020202020204" pitchFamily="34" charset="0"/>
                <a:sym typeface="Fira Sans"/>
              </a:rPr>
              <a:t>NIVEL 4</a:t>
            </a:r>
          </a:p>
        </p:txBody>
      </p:sp>
      <p:sp>
        <p:nvSpPr>
          <p:cNvPr id="61" name="Google Shape;1317;p44">
            <a:extLst>
              <a:ext uri="{FF2B5EF4-FFF2-40B4-BE49-F238E27FC236}">
                <a16:creationId xmlns:a16="http://schemas.microsoft.com/office/drawing/2014/main" xmlns="" id="{FCDB5FD9-50A4-421A-A530-A407B9B9E0A2}"/>
              </a:ext>
            </a:extLst>
          </p:cNvPr>
          <p:cNvSpPr/>
          <p:nvPr/>
        </p:nvSpPr>
        <p:spPr>
          <a:xfrm>
            <a:off x="4099201" y="2611167"/>
            <a:ext cx="7042086" cy="772370"/>
          </a:xfrm>
          <a:prstGeom prst="rect">
            <a:avLst/>
          </a:prstGeom>
          <a:solidFill>
            <a:srgbClr val="EFEFEF">
              <a:alpha val="61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s-EC" sz="11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64" name="Google Shape;1320;p44">
            <a:extLst>
              <a:ext uri="{FF2B5EF4-FFF2-40B4-BE49-F238E27FC236}">
                <a16:creationId xmlns:a16="http://schemas.microsoft.com/office/drawing/2014/main" xmlns="" id="{B929EEB2-D904-4FF6-8FE8-220FB5AA63F5}"/>
              </a:ext>
            </a:extLst>
          </p:cNvPr>
          <p:cNvGrpSpPr/>
          <p:nvPr/>
        </p:nvGrpSpPr>
        <p:grpSpPr>
          <a:xfrm>
            <a:off x="10317692" y="2750244"/>
            <a:ext cx="442535" cy="440188"/>
            <a:chOff x="6168925" y="3936925"/>
            <a:chExt cx="296950" cy="295375"/>
          </a:xfrm>
        </p:grpSpPr>
        <p:sp>
          <p:nvSpPr>
            <p:cNvPr id="65" name="Google Shape;1321;p44">
              <a:extLst>
                <a:ext uri="{FF2B5EF4-FFF2-40B4-BE49-F238E27FC236}">
                  <a16:creationId xmlns:a16="http://schemas.microsoft.com/office/drawing/2014/main" xmlns="" id="{CE55D1EC-EC9E-48C1-9C21-6762F6FBFB13}"/>
                </a:ext>
              </a:extLst>
            </p:cNvPr>
            <p:cNvSpPr/>
            <p:nvPr/>
          </p:nvSpPr>
          <p:spPr>
            <a:xfrm>
              <a:off x="6220900" y="416455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79" y="725"/>
                  </a:cubicBezTo>
                  <a:cubicBezTo>
                    <a:pt x="568" y="725"/>
                    <a:pt x="725" y="567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0E95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C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66" name="Google Shape;1322;p44">
              <a:extLst>
                <a:ext uri="{FF2B5EF4-FFF2-40B4-BE49-F238E27FC236}">
                  <a16:creationId xmlns:a16="http://schemas.microsoft.com/office/drawing/2014/main" xmlns="" id="{1DA3A4E0-E88C-4560-B554-5A446055EF50}"/>
                </a:ext>
              </a:extLst>
            </p:cNvPr>
            <p:cNvSpPr/>
            <p:nvPr/>
          </p:nvSpPr>
          <p:spPr>
            <a:xfrm>
              <a:off x="6168925" y="3972375"/>
              <a:ext cx="227650" cy="259925"/>
            </a:xfrm>
            <a:custGeom>
              <a:avLst/>
              <a:gdLst/>
              <a:ahLst/>
              <a:cxnLst/>
              <a:rect l="l" t="t" r="r" b="b"/>
              <a:pathLst>
                <a:path w="9106" h="10397" extrusionOk="0">
                  <a:moveTo>
                    <a:pt x="3115" y="2135"/>
                  </a:moveTo>
                  <a:cubicBezTo>
                    <a:pt x="3206" y="2135"/>
                    <a:pt x="3293" y="2158"/>
                    <a:pt x="3340" y="2205"/>
                  </a:cubicBezTo>
                  <a:cubicBezTo>
                    <a:pt x="3466" y="2331"/>
                    <a:pt x="3466" y="2583"/>
                    <a:pt x="3340" y="2678"/>
                  </a:cubicBezTo>
                  <a:lnTo>
                    <a:pt x="2930" y="3119"/>
                  </a:lnTo>
                  <a:lnTo>
                    <a:pt x="3340" y="3560"/>
                  </a:lnTo>
                  <a:cubicBezTo>
                    <a:pt x="3466" y="3686"/>
                    <a:pt x="3466" y="3907"/>
                    <a:pt x="3340" y="4033"/>
                  </a:cubicBezTo>
                  <a:cubicBezTo>
                    <a:pt x="3293" y="4096"/>
                    <a:pt x="3206" y="4127"/>
                    <a:pt x="3115" y="4127"/>
                  </a:cubicBezTo>
                  <a:cubicBezTo>
                    <a:pt x="3025" y="4127"/>
                    <a:pt x="2930" y="4096"/>
                    <a:pt x="2867" y="4033"/>
                  </a:cubicBezTo>
                  <a:lnTo>
                    <a:pt x="2458" y="3592"/>
                  </a:lnTo>
                  <a:lnTo>
                    <a:pt x="2017" y="4033"/>
                  </a:lnTo>
                  <a:cubicBezTo>
                    <a:pt x="1954" y="4096"/>
                    <a:pt x="1867" y="4127"/>
                    <a:pt x="1780" y="4127"/>
                  </a:cubicBezTo>
                  <a:cubicBezTo>
                    <a:pt x="1694" y="4127"/>
                    <a:pt x="1607" y="4096"/>
                    <a:pt x="1544" y="4033"/>
                  </a:cubicBezTo>
                  <a:cubicBezTo>
                    <a:pt x="1418" y="3907"/>
                    <a:pt x="1418" y="3686"/>
                    <a:pt x="1544" y="3560"/>
                  </a:cubicBezTo>
                  <a:lnTo>
                    <a:pt x="1985" y="3119"/>
                  </a:lnTo>
                  <a:lnTo>
                    <a:pt x="1544" y="2678"/>
                  </a:lnTo>
                  <a:cubicBezTo>
                    <a:pt x="1418" y="2583"/>
                    <a:pt x="1418" y="2331"/>
                    <a:pt x="1544" y="2205"/>
                  </a:cubicBezTo>
                  <a:cubicBezTo>
                    <a:pt x="1591" y="2158"/>
                    <a:pt x="1678" y="2135"/>
                    <a:pt x="1769" y="2135"/>
                  </a:cubicBezTo>
                  <a:cubicBezTo>
                    <a:pt x="1859" y="2135"/>
                    <a:pt x="1954" y="2158"/>
                    <a:pt x="2017" y="2205"/>
                  </a:cubicBezTo>
                  <a:lnTo>
                    <a:pt x="2458" y="2646"/>
                  </a:lnTo>
                  <a:lnTo>
                    <a:pt x="2867" y="2205"/>
                  </a:lnTo>
                  <a:cubicBezTo>
                    <a:pt x="2930" y="2158"/>
                    <a:pt x="3025" y="2135"/>
                    <a:pt x="3115" y="2135"/>
                  </a:cubicBezTo>
                  <a:close/>
                  <a:moveTo>
                    <a:pt x="6727" y="2079"/>
                  </a:moveTo>
                  <a:cubicBezTo>
                    <a:pt x="6813" y="2079"/>
                    <a:pt x="6900" y="2111"/>
                    <a:pt x="6963" y="2174"/>
                  </a:cubicBezTo>
                  <a:lnTo>
                    <a:pt x="7688" y="2898"/>
                  </a:lnTo>
                  <a:cubicBezTo>
                    <a:pt x="7719" y="2993"/>
                    <a:pt x="7719" y="3245"/>
                    <a:pt x="7593" y="3371"/>
                  </a:cubicBezTo>
                  <a:cubicBezTo>
                    <a:pt x="7546" y="3418"/>
                    <a:pt x="7459" y="3442"/>
                    <a:pt x="7369" y="3442"/>
                  </a:cubicBezTo>
                  <a:cubicBezTo>
                    <a:pt x="7278" y="3442"/>
                    <a:pt x="7183" y="3418"/>
                    <a:pt x="7120" y="3371"/>
                  </a:cubicBezTo>
                  <a:lnTo>
                    <a:pt x="7026" y="3245"/>
                  </a:lnTo>
                  <a:lnTo>
                    <a:pt x="7026" y="4505"/>
                  </a:lnTo>
                  <a:cubicBezTo>
                    <a:pt x="7026" y="5104"/>
                    <a:pt x="6553" y="5513"/>
                    <a:pt x="5986" y="5513"/>
                  </a:cubicBezTo>
                  <a:lnTo>
                    <a:pt x="3151" y="5513"/>
                  </a:lnTo>
                  <a:cubicBezTo>
                    <a:pt x="2962" y="5513"/>
                    <a:pt x="2804" y="5671"/>
                    <a:pt x="2804" y="5891"/>
                  </a:cubicBezTo>
                  <a:lnTo>
                    <a:pt x="2804" y="7026"/>
                  </a:lnTo>
                  <a:cubicBezTo>
                    <a:pt x="3182" y="7183"/>
                    <a:pt x="3497" y="7530"/>
                    <a:pt x="3497" y="8002"/>
                  </a:cubicBezTo>
                  <a:cubicBezTo>
                    <a:pt x="3497" y="8601"/>
                    <a:pt x="3025" y="9042"/>
                    <a:pt x="2489" y="9042"/>
                  </a:cubicBezTo>
                  <a:cubicBezTo>
                    <a:pt x="1922" y="9042"/>
                    <a:pt x="1450" y="8569"/>
                    <a:pt x="1450" y="8002"/>
                  </a:cubicBezTo>
                  <a:cubicBezTo>
                    <a:pt x="1450" y="7561"/>
                    <a:pt x="1733" y="7183"/>
                    <a:pt x="2174" y="7026"/>
                  </a:cubicBezTo>
                  <a:lnTo>
                    <a:pt x="2174" y="5891"/>
                  </a:lnTo>
                  <a:cubicBezTo>
                    <a:pt x="2174" y="5293"/>
                    <a:pt x="2647" y="4852"/>
                    <a:pt x="3182" y="4852"/>
                  </a:cubicBezTo>
                  <a:lnTo>
                    <a:pt x="6018" y="4852"/>
                  </a:lnTo>
                  <a:cubicBezTo>
                    <a:pt x="6207" y="4852"/>
                    <a:pt x="6364" y="4694"/>
                    <a:pt x="6364" y="4505"/>
                  </a:cubicBezTo>
                  <a:lnTo>
                    <a:pt x="6364" y="3245"/>
                  </a:lnTo>
                  <a:lnTo>
                    <a:pt x="6270" y="3371"/>
                  </a:lnTo>
                  <a:cubicBezTo>
                    <a:pt x="6207" y="3418"/>
                    <a:pt x="6120" y="3442"/>
                    <a:pt x="6034" y="3442"/>
                  </a:cubicBezTo>
                  <a:cubicBezTo>
                    <a:pt x="5947" y="3442"/>
                    <a:pt x="5860" y="3418"/>
                    <a:pt x="5797" y="3371"/>
                  </a:cubicBezTo>
                  <a:cubicBezTo>
                    <a:pt x="5671" y="3245"/>
                    <a:pt x="5671" y="2993"/>
                    <a:pt x="5797" y="2898"/>
                  </a:cubicBezTo>
                  <a:lnTo>
                    <a:pt x="6490" y="2174"/>
                  </a:lnTo>
                  <a:cubicBezTo>
                    <a:pt x="6553" y="2111"/>
                    <a:pt x="6640" y="2079"/>
                    <a:pt x="6727" y="2079"/>
                  </a:cubicBezTo>
                  <a:close/>
                  <a:moveTo>
                    <a:pt x="7369" y="7057"/>
                  </a:moveTo>
                  <a:cubicBezTo>
                    <a:pt x="7459" y="7057"/>
                    <a:pt x="7546" y="7089"/>
                    <a:pt x="7593" y="7152"/>
                  </a:cubicBezTo>
                  <a:cubicBezTo>
                    <a:pt x="7719" y="7246"/>
                    <a:pt x="7719" y="7498"/>
                    <a:pt x="7593" y="7624"/>
                  </a:cubicBezTo>
                  <a:lnTo>
                    <a:pt x="7183" y="8034"/>
                  </a:lnTo>
                  <a:lnTo>
                    <a:pt x="7593" y="8475"/>
                  </a:lnTo>
                  <a:cubicBezTo>
                    <a:pt x="7719" y="8601"/>
                    <a:pt x="7719" y="8821"/>
                    <a:pt x="7593" y="8947"/>
                  </a:cubicBezTo>
                  <a:cubicBezTo>
                    <a:pt x="7546" y="9010"/>
                    <a:pt x="7459" y="9042"/>
                    <a:pt x="7369" y="9042"/>
                  </a:cubicBezTo>
                  <a:cubicBezTo>
                    <a:pt x="7278" y="9042"/>
                    <a:pt x="7183" y="9010"/>
                    <a:pt x="7120" y="8947"/>
                  </a:cubicBezTo>
                  <a:lnTo>
                    <a:pt x="6711" y="8506"/>
                  </a:lnTo>
                  <a:lnTo>
                    <a:pt x="6270" y="8947"/>
                  </a:lnTo>
                  <a:cubicBezTo>
                    <a:pt x="6207" y="9010"/>
                    <a:pt x="6120" y="9042"/>
                    <a:pt x="6034" y="9042"/>
                  </a:cubicBezTo>
                  <a:cubicBezTo>
                    <a:pt x="5947" y="9042"/>
                    <a:pt x="5860" y="9010"/>
                    <a:pt x="5797" y="8947"/>
                  </a:cubicBezTo>
                  <a:cubicBezTo>
                    <a:pt x="5671" y="8821"/>
                    <a:pt x="5671" y="8601"/>
                    <a:pt x="5797" y="8475"/>
                  </a:cubicBezTo>
                  <a:lnTo>
                    <a:pt x="6207" y="8034"/>
                  </a:lnTo>
                  <a:lnTo>
                    <a:pt x="5797" y="7624"/>
                  </a:lnTo>
                  <a:cubicBezTo>
                    <a:pt x="5671" y="7498"/>
                    <a:pt x="5671" y="7246"/>
                    <a:pt x="5797" y="7152"/>
                  </a:cubicBezTo>
                  <a:cubicBezTo>
                    <a:pt x="5845" y="7089"/>
                    <a:pt x="5931" y="7057"/>
                    <a:pt x="6022" y="7057"/>
                  </a:cubicBezTo>
                  <a:cubicBezTo>
                    <a:pt x="6112" y="7057"/>
                    <a:pt x="6207" y="7089"/>
                    <a:pt x="6270" y="7152"/>
                  </a:cubicBezTo>
                  <a:lnTo>
                    <a:pt x="6711" y="7561"/>
                  </a:lnTo>
                  <a:lnTo>
                    <a:pt x="7120" y="7152"/>
                  </a:lnTo>
                  <a:cubicBezTo>
                    <a:pt x="7183" y="7089"/>
                    <a:pt x="7278" y="7057"/>
                    <a:pt x="7369" y="7057"/>
                  </a:cubicBezTo>
                  <a:close/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9388"/>
                  </a:lnTo>
                  <a:cubicBezTo>
                    <a:pt x="0" y="9987"/>
                    <a:pt x="473" y="10397"/>
                    <a:pt x="1040" y="10397"/>
                  </a:cubicBezTo>
                  <a:lnTo>
                    <a:pt x="8003" y="10397"/>
                  </a:lnTo>
                  <a:cubicBezTo>
                    <a:pt x="8601" y="10397"/>
                    <a:pt x="9011" y="9924"/>
                    <a:pt x="9011" y="9388"/>
                  </a:cubicBezTo>
                  <a:lnTo>
                    <a:pt x="9011" y="1040"/>
                  </a:lnTo>
                  <a:cubicBezTo>
                    <a:pt x="9105" y="473"/>
                    <a:pt x="8633" y="0"/>
                    <a:pt x="8034" y="0"/>
                  </a:cubicBezTo>
                  <a:lnTo>
                    <a:pt x="7341" y="0"/>
                  </a:lnTo>
                  <a:cubicBezTo>
                    <a:pt x="7341" y="756"/>
                    <a:pt x="6711" y="1386"/>
                    <a:pt x="5955" y="1386"/>
                  </a:cubicBezTo>
                  <a:lnTo>
                    <a:pt x="3119" y="1386"/>
                  </a:lnTo>
                  <a:cubicBezTo>
                    <a:pt x="2363" y="1386"/>
                    <a:pt x="1733" y="756"/>
                    <a:pt x="1733" y="0"/>
                  </a:cubicBezTo>
                  <a:close/>
                </a:path>
              </a:pathLst>
            </a:custGeom>
            <a:solidFill>
              <a:srgbClr val="0E95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C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67" name="Google Shape;1323;p44">
              <a:extLst>
                <a:ext uri="{FF2B5EF4-FFF2-40B4-BE49-F238E27FC236}">
                  <a16:creationId xmlns:a16="http://schemas.microsoft.com/office/drawing/2014/main" xmlns="" id="{52A5A94D-00E1-4ACC-B914-D81FCA49267C}"/>
                </a:ext>
              </a:extLst>
            </p:cNvPr>
            <p:cNvSpPr/>
            <p:nvPr/>
          </p:nvSpPr>
          <p:spPr>
            <a:xfrm>
              <a:off x="6228775" y="3936925"/>
              <a:ext cx="106350" cy="53575"/>
            </a:xfrm>
            <a:custGeom>
              <a:avLst/>
              <a:gdLst/>
              <a:ahLst/>
              <a:cxnLst/>
              <a:rect l="l" t="t" r="r" b="b"/>
              <a:pathLst>
                <a:path w="4254" h="2143" extrusionOk="0">
                  <a:moveTo>
                    <a:pt x="2143" y="0"/>
                  </a:moveTo>
                  <a:cubicBezTo>
                    <a:pt x="1860" y="0"/>
                    <a:pt x="1576" y="221"/>
                    <a:pt x="1450" y="473"/>
                  </a:cubicBezTo>
                  <a:lnTo>
                    <a:pt x="1387" y="725"/>
                  </a:lnTo>
                  <a:lnTo>
                    <a:pt x="725" y="725"/>
                  </a:lnTo>
                  <a:cubicBezTo>
                    <a:pt x="316" y="725"/>
                    <a:pt x="1" y="1040"/>
                    <a:pt x="1" y="1418"/>
                  </a:cubicBezTo>
                  <a:cubicBezTo>
                    <a:pt x="1" y="1828"/>
                    <a:pt x="316" y="2143"/>
                    <a:pt x="725" y="2143"/>
                  </a:cubicBezTo>
                  <a:lnTo>
                    <a:pt x="3561" y="2143"/>
                  </a:lnTo>
                  <a:cubicBezTo>
                    <a:pt x="3939" y="2143"/>
                    <a:pt x="4254" y="1828"/>
                    <a:pt x="4254" y="1418"/>
                  </a:cubicBezTo>
                  <a:cubicBezTo>
                    <a:pt x="4254" y="1040"/>
                    <a:pt x="3939" y="725"/>
                    <a:pt x="3561" y="725"/>
                  </a:cubicBezTo>
                  <a:lnTo>
                    <a:pt x="2868" y="725"/>
                  </a:lnTo>
                  <a:lnTo>
                    <a:pt x="2805" y="473"/>
                  </a:lnTo>
                  <a:cubicBezTo>
                    <a:pt x="2710" y="221"/>
                    <a:pt x="2458" y="0"/>
                    <a:pt x="2143" y="0"/>
                  </a:cubicBezTo>
                  <a:close/>
                </a:path>
              </a:pathLst>
            </a:custGeom>
            <a:solidFill>
              <a:srgbClr val="0E95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C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68" name="Google Shape;1324;p44">
              <a:extLst>
                <a:ext uri="{FF2B5EF4-FFF2-40B4-BE49-F238E27FC236}">
                  <a16:creationId xmlns:a16="http://schemas.microsoft.com/office/drawing/2014/main" xmlns="" id="{C85D46E5-110D-46D5-A9FA-531ED81B0C7B}"/>
                </a:ext>
              </a:extLst>
            </p:cNvPr>
            <p:cNvSpPr/>
            <p:nvPr/>
          </p:nvSpPr>
          <p:spPr>
            <a:xfrm>
              <a:off x="6412300" y="4059000"/>
              <a:ext cx="52000" cy="105575"/>
            </a:xfrm>
            <a:custGeom>
              <a:avLst/>
              <a:gdLst/>
              <a:ahLst/>
              <a:cxnLst/>
              <a:rect l="l" t="t" r="r" b="b"/>
              <a:pathLst>
                <a:path w="2080" h="4223" extrusionOk="0">
                  <a:moveTo>
                    <a:pt x="0" y="1"/>
                  </a:moveTo>
                  <a:lnTo>
                    <a:pt x="0" y="4222"/>
                  </a:lnTo>
                  <a:lnTo>
                    <a:pt x="32" y="4222"/>
                  </a:lnTo>
                  <a:cubicBezTo>
                    <a:pt x="315" y="4002"/>
                    <a:pt x="662" y="3876"/>
                    <a:pt x="1072" y="3876"/>
                  </a:cubicBezTo>
                  <a:cubicBezTo>
                    <a:pt x="1450" y="3876"/>
                    <a:pt x="1796" y="4002"/>
                    <a:pt x="2080" y="4222"/>
                  </a:cubicBezTo>
                  <a:lnTo>
                    <a:pt x="2080" y="1"/>
                  </a:lnTo>
                  <a:close/>
                </a:path>
              </a:pathLst>
            </a:custGeom>
            <a:solidFill>
              <a:srgbClr val="0E95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C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69" name="Google Shape;1325;p44">
              <a:extLst>
                <a:ext uri="{FF2B5EF4-FFF2-40B4-BE49-F238E27FC236}">
                  <a16:creationId xmlns:a16="http://schemas.microsoft.com/office/drawing/2014/main" xmlns="" id="{82C60901-0B36-4C38-8E7C-8F3046150130}"/>
                </a:ext>
              </a:extLst>
            </p:cNvPr>
            <p:cNvSpPr/>
            <p:nvPr/>
          </p:nvSpPr>
          <p:spPr>
            <a:xfrm>
              <a:off x="6413875" y="4007025"/>
              <a:ext cx="52000" cy="34675"/>
            </a:xfrm>
            <a:custGeom>
              <a:avLst/>
              <a:gdLst/>
              <a:ahLst/>
              <a:cxnLst/>
              <a:rect l="l" t="t" r="r" b="b"/>
              <a:pathLst>
                <a:path w="2080" h="1387" extrusionOk="0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1386"/>
                  </a:lnTo>
                  <a:lnTo>
                    <a:pt x="2080" y="1386"/>
                  </a:lnTo>
                  <a:lnTo>
                    <a:pt x="2080" y="1040"/>
                  </a:lnTo>
                  <a:cubicBezTo>
                    <a:pt x="2048" y="473"/>
                    <a:pt x="1576" y="0"/>
                    <a:pt x="1040" y="0"/>
                  </a:cubicBezTo>
                  <a:close/>
                </a:path>
              </a:pathLst>
            </a:custGeom>
            <a:solidFill>
              <a:srgbClr val="0E95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C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0" name="Google Shape;1326;p44">
              <a:extLst>
                <a:ext uri="{FF2B5EF4-FFF2-40B4-BE49-F238E27FC236}">
                  <a16:creationId xmlns:a16="http://schemas.microsoft.com/office/drawing/2014/main" xmlns="" id="{EEF66249-38AF-41B6-BFC8-0DE331E15807}"/>
                </a:ext>
              </a:extLst>
            </p:cNvPr>
            <p:cNvSpPr/>
            <p:nvPr/>
          </p:nvSpPr>
          <p:spPr>
            <a:xfrm>
              <a:off x="6417800" y="4173200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3" y="1"/>
                  </a:moveTo>
                  <a:cubicBezTo>
                    <a:pt x="537" y="1"/>
                    <a:pt x="190" y="221"/>
                    <a:pt x="1" y="442"/>
                  </a:cubicBezTo>
                  <a:lnTo>
                    <a:pt x="568" y="1545"/>
                  </a:lnTo>
                  <a:cubicBezTo>
                    <a:pt x="600" y="1671"/>
                    <a:pt x="757" y="1734"/>
                    <a:pt x="883" y="1734"/>
                  </a:cubicBezTo>
                  <a:cubicBezTo>
                    <a:pt x="978" y="1734"/>
                    <a:pt x="1104" y="1671"/>
                    <a:pt x="1198" y="1545"/>
                  </a:cubicBezTo>
                  <a:lnTo>
                    <a:pt x="1734" y="442"/>
                  </a:lnTo>
                  <a:cubicBezTo>
                    <a:pt x="1545" y="158"/>
                    <a:pt x="1230" y="1"/>
                    <a:pt x="883" y="1"/>
                  </a:cubicBezTo>
                  <a:close/>
                </a:path>
              </a:pathLst>
            </a:custGeom>
            <a:solidFill>
              <a:srgbClr val="0E95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C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71" name="Google Shape;1327;p44">
            <a:extLst>
              <a:ext uri="{FF2B5EF4-FFF2-40B4-BE49-F238E27FC236}">
                <a16:creationId xmlns:a16="http://schemas.microsoft.com/office/drawing/2014/main" xmlns="" id="{F6E4B16E-5F42-4716-825A-3DF40B0CE5C5}"/>
              </a:ext>
            </a:extLst>
          </p:cNvPr>
          <p:cNvSpPr/>
          <p:nvPr/>
        </p:nvSpPr>
        <p:spPr>
          <a:xfrm flipH="1">
            <a:off x="3601801" y="2291316"/>
            <a:ext cx="1262189" cy="3605769"/>
          </a:xfrm>
          <a:prstGeom prst="cube">
            <a:avLst>
              <a:gd name="adj" fmla="val 25000"/>
            </a:avLst>
          </a:prstGeom>
          <a:solidFill>
            <a:srgbClr val="0E9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C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2" name="Google Shape;1328;p44">
            <a:extLst>
              <a:ext uri="{FF2B5EF4-FFF2-40B4-BE49-F238E27FC236}">
                <a16:creationId xmlns:a16="http://schemas.microsoft.com/office/drawing/2014/main" xmlns="" id="{1FA022A6-4873-4635-9181-B6EFD06DDFCC}"/>
              </a:ext>
            </a:extLst>
          </p:cNvPr>
          <p:cNvSpPr txBox="1"/>
          <p:nvPr/>
        </p:nvSpPr>
        <p:spPr>
          <a:xfrm flipH="1">
            <a:off x="3922688" y="2583874"/>
            <a:ext cx="968675" cy="322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EC" sz="1200" b="1" kern="0" dirty="0">
                <a:solidFill>
                  <a:schemeClr val="bg1"/>
                </a:solidFill>
                <a:latin typeface="Arial" panose="020B0604020202020204" pitchFamily="34" charset="0"/>
                <a:ea typeface="Fira Sans"/>
                <a:cs typeface="Arial" panose="020B0604020202020204" pitchFamily="34" charset="0"/>
                <a:sym typeface="Fira Sans"/>
              </a:rPr>
              <a:t>NIVEL 3</a:t>
            </a:r>
          </a:p>
        </p:txBody>
      </p:sp>
      <p:sp>
        <p:nvSpPr>
          <p:cNvPr id="73" name="Google Shape;1329;p44">
            <a:extLst>
              <a:ext uri="{FF2B5EF4-FFF2-40B4-BE49-F238E27FC236}">
                <a16:creationId xmlns:a16="http://schemas.microsoft.com/office/drawing/2014/main" xmlns="" id="{6CA4583D-3619-49C0-98F9-BC6EF9C5E1EB}"/>
              </a:ext>
            </a:extLst>
          </p:cNvPr>
          <p:cNvSpPr/>
          <p:nvPr/>
        </p:nvSpPr>
        <p:spPr>
          <a:xfrm>
            <a:off x="3099826" y="3463300"/>
            <a:ext cx="8041398" cy="772370"/>
          </a:xfrm>
          <a:prstGeom prst="rect">
            <a:avLst/>
          </a:prstGeom>
          <a:solidFill>
            <a:srgbClr val="EFEFEF">
              <a:alpha val="61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s-EC" sz="11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76" name="Google Shape;1332;p44">
            <a:extLst>
              <a:ext uri="{FF2B5EF4-FFF2-40B4-BE49-F238E27FC236}">
                <a16:creationId xmlns:a16="http://schemas.microsoft.com/office/drawing/2014/main" xmlns="" id="{814E542C-8E6B-4682-9CDF-BA598AA1B06E}"/>
              </a:ext>
            </a:extLst>
          </p:cNvPr>
          <p:cNvGrpSpPr/>
          <p:nvPr/>
        </p:nvGrpSpPr>
        <p:grpSpPr>
          <a:xfrm>
            <a:off x="10325094" y="3612011"/>
            <a:ext cx="427731" cy="427731"/>
            <a:chOff x="1492675" y="4992125"/>
            <a:chExt cx="481825" cy="481825"/>
          </a:xfrm>
        </p:grpSpPr>
        <p:sp>
          <p:nvSpPr>
            <p:cNvPr id="77" name="Google Shape;1333;p44">
              <a:extLst>
                <a:ext uri="{FF2B5EF4-FFF2-40B4-BE49-F238E27FC236}">
                  <a16:creationId xmlns:a16="http://schemas.microsoft.com/office/drawing/2014/main" xmlns="" id="{11531583-CFD1-47DD-897D-985D48E2B48C}"/>
                </a:ext>
              </a:extLst>
            </p:cNvPr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rgbClr val="82BA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C" sz="1100" b="0" i="0" u="none" strike="noStrike" kern="0" cap="none" spc="0" normalizeH="0" baseline="0" noProof="0" dirty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8" name="Google Shape;1334;p44">
              <a:extLst>
                <a:ext uri="{FF2B5EF4-FFF2-40B4-BE49-F238E27FC236}">
                  <a16:creationId xmlns:a16="http://schemas.microsoft.com/office/drawing/2014/main" xmlns="" id="{2BAC02C2-761D-4049-88F6-0605F9C4B2C5}"/>
                </a:ext>
              </a:extLst>
            </p:cNvPr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rgbClr val="82BA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C" sz="1100" b="0" i="0" u="none" strike="noStrike" kern="0" cap="none" spc="0" normalizeH="0" baseline="0" noProof="0" dirty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79" name="Google Shape;1335;p44">
            <a:extLst>
              <a:ext uri="{FF2B5EF4-FFF2-40B4-BE49-F238E27FC236}">
                <a16:creationId xmlns:a16="http://schemas.microsoft.com/office/drawing/2014/main" xmlns="" id="{30D6D90E-2862-49A2-AD71-E88B5CDA1DCB}"/>
              </a:ext>
            </a:extLst>
          </p:cNvPr>
          <p:cNvSpPr/>
          <p:nvPr/>
        </p:nvSpPr>
        <p:spPr>
          <a:xfrm flipH="1">
            <a:off x="2660575" y="3077847"/>
            <a:ext cx="1262189" cy="2819028"/>
          </a:xfrm>
          <a:prstGeom prst="cube">
            <a:avLst>
              <a:gd name="adj" fmla="val 25000"/>
            </a:avLst>
          </a:prstGeom>
          <a:solidFill>
            <a:srgbClr val="82BA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C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80" name="Google Shape;1336;p44">
            <a:extLst>
              <a:ext uri="{FF2B5EF4-FFF2-40B4-BE49-F238E27FC236}">
                <a16:creationId xmlns:a16="http://schemas.microsoft.com/office/drawing/2014/main" xmlns="" id="{4E18EA2B-BC15-4C60-BF90-5F2F9287BB9E}"/>
              </a:ext>
            </a:extLst>
          </p:cNvPr>
          <p:cNvSpPr txBox="1"/>
          <p:nvPr/>
        </p:nvSpPr>
        <p:spPr>
          <a:xfrm flipH="1">
            <a:off x="2976249" y="3406369"/>
            <a:ext cx="968675" cy="322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EC" sz="1200" b="1" kern="0" dirty="0">
                <a:solidFill>
                  <a:schemeClr val="bg1"/>
                </a:solidFill>
                <a:latin typeface="Arial" panose="020B0604020202020204" pitchFamily="34" charset="0"/>
                <a:ea typeface="Fira Sans"/>
                <a:cs typeface="Arial" panose="020B0604020202020204" pitchFamily="34" charset="0"/>
                <a:sym typeface="Fira Sans"/>
              </a:rPr>
              <a:t>NIVEL 2</a:t>
            </a:r>
          </a:p>
        </p:txBody>
      </p:sp>
      <p:sp>
        <p:nvSpPr>
          <p:cNvPr id="81" name="Google Shape;1337;p44">
            <a:extLst>
              <a:ext uri="{FF2B5EF4-FFF2-40B4-BE49-F238E27FC236}">
                <a16:creationId xmlns:a16="http://schemas.microsoft.com/office/drawing/2014/main" xmlns="" id="{2FC4AA2E-F586-49D1-9502-4B7E2E436790}"/>
              </a:ext>
            </a:extLst>
          </p:cNvPr>
          <p:cNvSpPr/>
          <p:nvPr/>
        </p:nvSpPr>
        <p:spPr>
          <a:xfrm>
            <a:off x="2101270" y="4300069"/>
            <a:ext cx="9039954" cy="782278"/>
          </a:xfrm>
          <a:prstGeom prst="rect">
            <a:avLst/>
          </a:prstGeom>
          <a:solidFill>
            <a:srgbClr val="EFEFEF">
              <a:alpha val="61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s-EC" sz="11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82" name="Google Shape;1338;p44">
            <a:extLst>
              <a:ext uri="{FF2B5EF4-FFF2-40B4-BE49-F238E27FC236}">
                <a16:creationId xmlns:a16="http://schemas.microsoft.com/office/drawing/2014/main" xmlns="" id="{A5971536-5950-49B6-8884-D07959F2134B}"/>
              </a:ext>
            </a:extLst>
          </p:cNvPr>
          <p:cNvGrpSpPr/>
          <p:nvPr/>
        </p:nvGrpSpPr>
        <p:grpSpPr>
          <a:xfrm>
            <a:off x="10318047" y="4446265"/>
            <a:ext cx="441824" cy="428530"/>
            <a:chOff x="3270675" y="841800"/>
            <a:chExt cx="497700" cy="482725"/>
          </a:xfrm>
        </p:grpSpPr>
        <p:sp>
          <p:nvSpPr>
            <p:cNvPr id="83" name="Google Shape;1339;p44">
              <a:extLst>
                <a:ext uri="{FF2B5EF4-FFF2-40B4-BE49-F238E27FC236}">
                  <a16:creationId xmlns:a16="http://schemas.microsoft.com/office/drawing/2014/main" xmlns="" id="{E4F5F4E6-B444-4FD4-9872-A4123B130C1A}"/>
                </a:ext>
              </a:extLst>
            </p:cNvPr>
            <p:cNvSpPr/>
            <p:nvPr/>
          </p:nvSpPr>
          <p:spPr>
            <a:xfrm>
              <a:off x="3270675" y="902000"/>
              <a:ext cx="447125" cy="422525"/>
            </a:xfrm>
            <a:custGeom>
              <a:avLst/>
              <a:gdLst/>
              <a:ahLst/>
              <a:cxnLst/>
              <a:rect l="l" t="t" r="r" b="b"/>
              <a:pathLst>
                <a:path w="17885" h="16901" extrusionOk="0">
                  <a:moveTo>
                    <a:pt x="3454" y="0"/>
                  </a:moveTo>
                  <a:cubicBezTo>
                    <a:pt x="3343" y="0"/>
                    <a:pt x="3231" y="40"/>
                    <a:pt x="3141" y="122"/>
                  </a:cubicBezTo>
                  <a:cubicBezTo>
                    <a:pt x="1160" y="1940"/>
                    <a:pt x="0" y="4548"/>
                    <a:pt x="0" y="7246"/>
                  </a:cubicBezTo>
                  <a:cubicBezTo>
                    <a:pt x="0" y="12579"/>
                    <a:pt x="4325" y="16900"/>
                    <a:pt x="9657" y="16900"/>
                  </a:cubicBezTo>
                  <a:cubicBezTo>
                    <a:pt x="10907" y="16900"/>
                    <a:pt x="12175" y="16662"/>
                    <a:pt x="13331" y="16178"/>
                  </a:cubicBezTo>
                  <a:cubicBezTo>
                    <a:pt x="15126" y="15434"/>
                    <a:pt x="16659" y="14169"/>
                    <a:pt x="17728" y="12546"/>
                  </a:cubicBezTo>
                  <a:cubicBezTo>
                    <a:pt x="17884" y="12305"/>
                    <a:pt x="17788" y="11983"/>
                    <a:pt x="17526" y="11866"/>
                  </a:cubicBezTo>
                  <a:lnTo>
                    <a:pt x="9158" y="8171"/>
                  </a:lnTo>
                  <a:cubicBezTo>
                    <a:pt x="9016" y="8108"/>
                    <a:pt x="8896" y="8005"/>
                    <a:pt x="8811" y="7876"/>
                  </a:cubicBezTo>
                  <a:lnTo>
                    <a:pt x="8405" y="7246"/>
                  </a:lnTo>
                  <a:lnTo>
                    <a:pt x="3846" y="212"/>
                  </a:lnTo>
                  <a:cubicBezTo>
                    <a:pt x="3756" y="73"/>
                    <a:pt x="3606" y="0"/>
                    <a:pt x="3454" y="0"/>
                  </a:cubicBezTo>
                  <a:close/>
                </a:path>
              </a:pathLst>
            </a:custGeom>
            <a:solidFill>
              <a:srgbClr val="E1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C" sz="1100" b="0" i="0" u="none" strike="noStrike" kern="0" cap="none" spc="0" normalizeH="0" baseline="0" noProof="0" dirty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4" name="Google Shape;1340;p44">
              <a:extLst>
                <a:ext uri="{FF2B5EF4-FFF2-40B4-BE49-F238E27FC236}">
                  <a16:creationId xmlns:a16="http://schemas.microsoft.com/office/drawing/2014/main" xmlns="" id="{77824E3A-8057-4160-8C19-44D8D5E18ACA}"/>
                </a:ext>
              </a:extLst>
            </p:cNvPr>
            <p:cNvSpPr/>
            <p:nvPr/>
          </p:nvSpPr>
          <p:spPr>
            <a:xfrm>
              <a:off x="3385250" y="841800"/>
              <a:ext cx="279700" cy="220925"/>
            </a:xfrm>
            <a:custGeom>
              <a:avLst/>
              <a:gdLst/>
              <a:ahLst/>
              <a:cxnLst/>
              <a:rect l="l" t="t" r="r" b="b"/>
              <a:pathLst>
                <a:path w="11188" h="8837" extrusionOk="0">
                  <a:moveTo>
                    <a:pt x="5070" y="0"/>
                  </a:moveTo>
                  <a:cubicBezTo>
                    <a:pt x="3434" y="0"/>
                    <a:pt x="1792" y="415"/>
                    <a:pt x="308" y="1256"/>
                  </a:cubicBezTo>
                  <a:cubicBezTo>
                    <a:pt x="76" y="1388"/>
                    <a:pt x="1" y="1690"/>
                    <a:pt x="148" y="1912"/>
                  </a:cubicBezTo>
                  <a:lnTo>
                    <a:pt x="4532" y="8676"/>
                  </a:lnTo>
                  <a:cubicBezTo>
                    <a:pt x="4601" y="8781"/>
                    <a:pt x="4714" y="8837"/>
                    <a:pt x="4828" y="8837"/>
                  </a:cubicBezTo>
                  <a:cubicBezTo>
                    <a:pt x="4919" y="8837"/>
                    <a:pt x="5010" y="8802"/>
                    <a:pt x="5081" y="8730"/>
                  </a:cubicBezTo>
                  <a:lnTo>
                    <a:pt x="10992" y="2683"/>
                  </a:lnTo>
                  <a:cubicBezTo>
                    <a:pt x="11187" y="2482"/>
                    <a:pt x="11163" y="2156"/>
                    <a:pt x="10940" y="1988"/>
                  </a:cubicBezTo>
                  <a:cubicBezTo>
                    <a:pt x="9218" y="670"/>
                    <a:pt x="7149" y="0"/>
                    <a:pt x="5070" y="0"/>
                  </a:cubicBezTo>
                  <a:close/>
                </a:path>
              </a:pathLst>
            </a:custGeom>
            <a:solidFill>
              <a:srgbClr val="E1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C" sz="1100" b="0" i="0" u="none" strike="noStrike" kern="0" cap="none" spc="0" normalizeH="0" baseline="0" noProof="0" dirty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5" name="Google Shape;1341;p44">
              <a:extLst>
                <a:ext uri="{FF2B5EF4-FFF2-40B4-BE49-F238E27FC236}">
                  <a16:creationId xmlns:a16="http://schemas.microsoft.com/office/drawing/2014/main" xmlns="" id="{66CB3501-6B1A-4766-9C33-471DFDDE242D}"/>
                </a:ext>
              </a:extLst>
            </p:cNvPr>
            <p:cNvSpPr/>
            <p:nvPr/>
          </p:nvSpPr>
          <p:spPr>
            <a:xfrm>
              <a:off x="3530100" y="924750"/>
              <a:ext cx="238275" cy="250200"/>
            </a:xfrm>
            <a:custGeom>
              <a:avLst/>
              <a:gdLst/>
              <a:ahLst/>
              <a:cxnLst/>
              <a:rect l="l" t="t" r="r" b="b"/>
              <a:pathLst>
                <a:path w="9531" h="10008" extrusionOk="0">
                  <a:moveTo>
                    <a:pt x="6350" y="1"/>
                  </a:moveTo>
                  <a:cubicBezTo>
                    <a:pt x="6230" y="1"/>
                    <a:pt x="6108" y="47"/>
                    <a:pt x="6017" y="142"/>
                  </a:cubicBezTo>
                  <a:lnTo>
                    <a:pt x="172" y="6123"/>
                  </a:lnTo>
                  <a:cubicBezTo>
                    <a:pt x="0" y="6297"/>
                    <a:pt x="57" y="6589"/>
                    <a:pt x="283" y="6689"/>
                  </a:cubicBezTo>
                  <a:lnTo>
                    <a:pt x="7706" y="9968"/>
                  </a:lnTo>
                  <a:cubicBezTo>
                    <a:pt x="7767" y="9995"/>
                    <a:pt x="7830" y="10007"/>
                    <a:pt x="7893" y="10007"/>
                  </a:cubicBezTo>
                  <a:cubicBezTo>
                    <a:pt x="8082" y="10007"/>
                    <a:pt x="8261" y="9890"/>
                    <a:pt x="8329" y="9700"/>
                  </a:cubicBezTo>
                  <a:cubicBezTo>
                    <a:pt x="9531" y="6463"/>
                    <a:pt x="8913" y="2828"/>
                    <a:pt x="6706" y="169"/>
                  </a:cubicBezTo>
                  <a:cubicBezTo>
                    <a:pt x="6615" y="57"/>
                    <a:pt x="6483" y="1"/>
                    <a:pt x="6350" y="1"/>
                  </a:cubicBezTo>
                  <a:close/>
                </a:path>
              </a:pathLst>
            </a:custGeom>
            <a:solidFill>
              <a:srgbClr val="E1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C" sz="1100" b="0" i="0" u="none" strike="noStrike" kern="0" cap="none" spc="0" normalizeH="0" baseline="0" noProof="0" dirty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88" name="Google Shape;1344;p44">
            <a:extLst>
              <a:ext uri="{FF2B5EF4-FFF2-40B4-BE49-F238E27FC236}">
                <a16:creationId xmlns:a16="http://schemas.microsoft.com/office/drawing/2014/main" xmlns="" id="{2F4CA7A9-BC4A-433E-91BF-EE69DC21F59D}"/>
              </a:ext>
            </a:extLst>
          </p:cNvPr>
          <p:cNvSpPr/>
          <p:nvPr/>
        </p:nvSpPr>
        <p:spPr>
          <a:xfrm flipH="1">
            <a:off x="1714145" y="3695835"/>
            <a:ext cx="1262189" cy="2200983"/>
          </a:xfrm>
          <a:prstGeom prst="cube">
            <a:avLst>
              <a:gd name="adj" fmla="val 25000"/>
            </a:avLst>
          </a:prstGeom>
          <a:solidFill>
            <a:srgbClr val="E155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C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89" name="Google Shape;1345;p44">
            <a:extLst>
              <a:ext uri="{FF2B5EF4-FFF2-40B4-BE49-F238E27FC236}">
                <a16:creationId xmlns:a16="http://schemas.microsoft.com/office/drawing/2014/main" xmlns="" id="{DA8F9878-FDC0-44AE-B020-FBDDC7281502}"/>
              </a:ext>
            </a:extLst>
          </p:cNvPr>
          <p:cNvSpPr txBox="1"/>
          <p:nvPr/>
        </p:nvSpPr>
        <p:spPr>
          <a:xfrm flipH="1">
            <a:off x="2030586" y="3997225"/>
            <a:ext cx="968675" cy="322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EC" sz="1200" b="1" kern="0" dirty="0">
                <a:solidFill>
                  <a:schemeClr val="bg1"/>
                </a:solidFill>
                <a:latin typeface="Arial" panose="020B0604020202020204" pitchFamily="34" charset="0"/>
                <a:ea typeface="Fira Sans"/>
                <a:cs typeface="Arial" panose="020B0604020202020204" pitchFamily="34" charset="0"/>
                <a:sym typeface="Fira Sans"/>
              </a:rPr>
              <a:t>NIVEL 1</a:t>
            </a:r>
          </a:p>
        </p:txBody>
      </p:sp>
      <p:sp>
        <p:nvSpPr>
          <p:cNvPr id="90" name="Google Shape;1346;p44">
            <a:extLst>
              <a:ext uri="{FF2B5EF4-FFF2-40B4-BE49-F238E27FC236}">
                <a16:creationId xmlns:a16="http://schemas.microsoft.com/office/drawing/2014/main" xmlns="" id="{646FF1A5-60D6-49DA-AEB5-24A9E9B17C5E}"/>
              </a:ext>
            </a:extLst>
          </p:cNvPr>
          <p:cNvSpPr/>
          <p:nvPr/>
        </p:nvSpPr>
        <p:spPr>
          <a:xfrm>
            <a:off x="1078507" y="5210322"/>
            <a:ext cx="10062338" cy="684000"/>
          </a:xfrm>
          <a:prstGeom prst="rect">
            <a:avLst/>
          </a:prstGeom>
          <a:solidFill>
            <a:srgbClr val="EFEFEF">
              <a:alpha val="61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s-EC" sz="11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93" name="Google Shape;1349;p44">
            <a:extLst>
              <a:ext uri="{FF2B5EF4-FFF2-40B4-BE49-F238E27FC236}">
                <a16:creationId xmlns:a16="http://schemas.microsoft.com/office/drawing/2014/main" xmlns="" id="{1E5345EF-B792-4584-B600-73768CB2FEA4}"/>
              </a:ext>
            </a:extLst>
          </p:cNvPr>
          <p:cNvGrpSpPr/>
          <p:nvPr/>
        </p:nvGrpSpPr>
        <p:grpSpPr>
          <a:xfrm>
            <a:off x="10324262" y="5378050"/>
            <a:ext cx="429395" cy="427754"/>
            <a:chOff x="898875" y="4399275"/>
            <a:chExt cx="483700" cy="481850"/>
          </a:xfrm>
        </p:grpSpPr>
        <p:sp>
          <p:nvSpPr>
            <p:cNvPr id="94" name="Google Shape;1350;p44">
              <a:extLst>
                <a:ext uri="{FF2B5EF4-FFF2-40B4-BE49-F238E27FC236}">
                  <a16:creationId xmlns:a16="http://schemas.microsoft.com/office/drawing/2014/main" xmlns="" id="{A7010310-AE58-4F51-8D3B-9AE5311AEC04}"/>
                </a:ext>
              </a:extLst>
            </p:cNvPr>
            <p:cNvSpPr/>
            <p:nvPr/>
          </p:nvSpPr>
          <p:spPr>
            <a:xfrm>
              <a:off x="992750" y="4642900"/>
              <a:ext cx="145300" cy="144100"/>
            </a:xfrm>
            <a:custGeom>
              <a:avLst/>
              <a:gdLst/>
              <a:ahLst/>
              <a:cxnLst/>
              <a:rect l="l" t="t" r="r" b="b"/>
              <a:pathLst>
                <a:path w="5812" h="5764" extrusionOk="0">
                  <a:moveTo>
                    <a:pt x="994" y="0"/>
                  </a:moveTo>
                  <a:lnTo>
                    <a:pt x="988" y="12"/>
                  </a:lnTo>
                  <a:cubicBezTo>
                    <a:pt x="988" y="9"/>
                    <a:pt x="991" y="6"/>
                    <a:pt x="991" y="3"/>
                  </a:cubicBezTo>
                  <a:lnTo>
                    <a:pt x="991" y="3"/>
                  </a:lnTo>
                  <a:lnTo>
                    <a:pt x="979" y="27"/>
                  </a:lnTo>
                  <a:lnTo>
                    <a:pt x="108" y="1759"/>
                  </a:lnTo>
                  <a:cubicBezTo>
                    <a:pt x="0" y="1976"/>
                    <a:pt x="42" y="2241"/>
                    <a:pt x="214" y="2415"/>
                  </a:cubicBezTo>
                  <a:lnTo>
                    <a:pt x="3397" y="5598"/>
                  </a:lnTo>
                  <a:cubicBezTo>
                    <a:pt x="3506" y="5707"/>
                    <a:pt x="3649" y="5763"/>
                    <a:pt x="3795" y="5763"/>
                  </a:cubicBezTo>
                  <a:cubicBezTo>
                    <a:pt x="3883" y="5763"/>
                    <a:pt x="3971" y="5743"/>
                    <a:pt x="4053" y="5701"/>
                  </a:cubicBezTo>
                  <a:lnTo>
                    <a:pt x="5797" y="4827"/>
                  </a:lnTo>
                  <a:lnTo>
                    <a:pt x="5800" y="4824"/>
                  </a:lnTo>
                  <a:lnTo>
                    <a:pt x="5812" y="4818"/>
                  </a:lnTo>
                  <a:lnTo>
                    <a:pt x="994" y="0"/>
                  </a:lnTo>
                  <a:close/>
                </a:path>
              </a:pathLst>
            </a:custGeom>
            <a:solidFill>
              <a:srgbClr val="CE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C" sz="1100" b="0" i="0" u="none" strike="noStrike" kern="0" cap="none" spc="0" normalizeH="0" baseline="0" noProof="0" dirty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5" name="Google Shape;1351;p44">
              <a:extLst>
                <a:ext uri="{FF2B5EF4-FFF2-40B4-BE49-F238E27FC236}">
                  <a16:creationId xmlns:a16="http://schemas.microsoft.com/office/drawing/2014/main" xmlns="" id="{8FB7648F-ACDF-44D9-9C71-864AA3151494}"/>
                </a:ext>
              </a:extLst>
            </p:cNvPr>
            <p:cNvSpPr/>
            <p:nvPr/>
          </p:nvSpPr>
          <p:spPr>
            <a:xfrm>
              <a:off x="1138025" y="476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CE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C" sz="1100" b="0" i="0" u="none" strike="noStrike" kern="0" cap="none" spc="0" normalizeH="0" baseline="0" noProof="0" dirty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6" name="Google Shape;1352;p44">
              <a:extLst>
                <a:ext uri="{FF2B5EF4-FFF2-40B4-BE49-F238E27FC236}">
                  <a16:creationId xmlns:a16="http://schemas.microsoft.com/office/drawing/2014/main" xmlns="" id="{AABBDDFD-218C-44B5-90E5-8071AFFC0B8A}"/>
                </a:ext>
              </a:extLst>
            </p:cNvPr>
            <p:cNvSpPr/>
            <p:nvPr/>
          </p:nvSpPr>
          <p:spPr>
            <a:xfrm>
              <a:off x="1269550" y="4399275"/>
              <a:ext cx="113025" cy="112125"/>
            </a:xfrm>
            <a:custGeom>
              <a:avLst/>
              <a:gdLst/>
              <a:ahLst/>
              <a:cxnLst/>
              <a:rect l="l" t="t" r="r" b="b"/>
              <a:pathLst>
                <a:path w="4521" h="4485" extrusionOk="0">
                  <a:moveTo>
                    <a:pt x="3066" y="1"/>
                  </a:moveTo>
                  <a:cubicBezTo>
                    <a:pt x="1947" y="1"/>
                    <a:pt x="938" y="82"/>
                    <a:pt x="0" y="239"/>
                  </a:cubicBezTo>
                  <a:lnTo>
                    <a:pt x="9" y="895"/>
                  </a:lnTo>
                  <a:cubicBezTo>
                    <a:pt x="34" y="2862"/>
                    <a:pt x="1623" y="4452"/>
                    <a:pt x="3590" y="4476"/>
                  </a:cubicBezTo>
                  <a:lnTo>
                    <a:pt x="4243" y="4485"/>
                  </a:lnTo>
                  <a:cubicBezTo>
                    <a:pt x="4439" y="3313"/>
                    <a:pt x="4520" y="2028"/>
                    <a:pt x="4469" y="561"/>
                  </a:cubicBezTo>
                  <a:cubicBezTo>
                    <a:pt x="4457" y="266"/>
                    <a:pt x="4219" y="28"/>
                    <a:pt x="3924" y="16"/>
                  </a:cubicBezTo>
                  <a:cubicBezTo>
                    <a:pt x="3631" y="6"/>
                    <a:pt x="3345" y="1"/>
                    <a:pt x="3066" y="1"/>
                  </a:cubicBezTo>
                  <a:close/>
                </a:path>
              </a:pathLst>
            </a:custGeom>
            <a:solidFill>
              <a:srgbClr val="CE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C" sz="1100" b="0" i="0" u="none" strike="noStrike" kern="0" cap="none" spc="0" normalizeH="0" baseline="0" noProof="0" dirty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7" name="Google Shape;1353;p44">
              <a:extLst>
                <a:ext uri="{FF2B5EF4-FFF2-40B4-BE49-F238E27FC236}">
                  <a16:creationId xmlns:a16="http://schemas.microsoft.com/office/drawing/2014/main" xmlns="" id="{EFB0DB74-2FF2-4CB7-82A4-D99ACBEFBCEE}"/>
                </a:ext>
              </a:extLst>
            </p:cNvPr>
            <p:cNvSpPr/>
            <p:nvPr/>
          </p:nvSpPr>
          <p:spPr>
            <a:xfrm>
              <a:off x="1161975" y="4531175"/>
              <a:ext cx="91400" cy="84350"/>
            </a:xfrm>
            <a:custGeom>
              <a:avLst/>
              <a:gdLst/>
              <a:ahLst/>
              <a:cxnLst/>
              <a:rect l="l" t="t" r="r" b="b"/>
              <a:pathLst>
                <a:path w="3656" h="3374" extrusionOk="0">
                  <a:moveTo>
                    <a:pt x="1821" y="1"/>
                  </a:moveTo>
                  <a:cubicBezTo>
                    <a:pt x="1137" y="1"/>
                    <a:pt x="523" y="415"/>
                    <a:pt x="262" y="1046"/>
                  </a:cubicBezTo>
                  <a:cubicBezTo>
                    <a:pt x="0" y="1678"/>
                    <a:pt x="145" y="2410"/>
                    <a:pt x="633" y="2894"/>
                  </a:cubicBezTo>
                  <a:cubicBezTo>
                    <a:pt x="952" y="3214"/>
                    <a:pt x="1391" y="3373"/>
                    <a:pt x="1830" y="3373"/>
                  </a:cubicBezTo>
                  <a:cubicBezTo>
                    <a:pt x="2269" y="3373"/>
                    <a:pt x="2707" y="3214"/>
                    <a:pt x="3027" y="2894"/>
                  </a:cubicBezTo>
                  <a:cubicBezTo>
                    <a:pt x="3511" y="2410"/>
                    <a:pt x="3656" y="1681"/>
                    <a:pt x="3394" y="1046"/>
                  </a:cubicBezTo>
                  <a:cubicBezTo>
                    <a:pt x="3132" y="413"/>
                    <a:pt x="2515" y="1"/>
                    <a:pt x="1828" y="1"/>
                  </a:cubicBezTo>
                  <a:cubicBezTo>
                    <a:pt x="1826" y="1"/>
                    <a:pt x="1823" y="1"/>
                    <a:pt x="1821" y="1"/>
                  </a:cubicBezTo>
                  <a:close/>
                </a:path>
              </a:pathLst>
            </a:custGeom>
            <a:solidFill>
              <a:srgbClr val="CE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C" sz="1100" b="0" i="0" u="none" strike="noStrike" kern="0" cap="none" spc="0" normalizeH="0" baseline="0" noProof="0" dirty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8" name="Google Shape;1354;p44">
              <a:extLst>
                <a:ext uri="{FF2B5EF4-FFF2-40B4-BE49-F238E27FC236}">
                  <a16:creationId xmlns:a16="http://schemas.microsoft.com/office/drawing/2014/main" xmlns="" id="{DB4090E9-8975-43BF-8993-58A18C6AE516}"/>
                </a:ext>
              </a:extLst>
            </p:cNvPr>
            <p:cNvSpPr/>
            <p:nvPr/>
          </p:nvSpPr>
          <p:spPr>
            <a:xfrm>
              <a:off x="1031050" y="4411100"/>
              <a:ext cx="338650" cy="338725"/>
            </a:xfrm>
            <a:custGeom>
              <a:avLst/>
              <a:gdLst/>
              <a:ahLst/>
              <a:cxnLst/>
              <a:rect l="l" t="t" r="r" b="b"/>
              <a:pathLst>
                <a:path w="13546" h="13549" extrusionOk="0">
                  <a:moveTo>
                    <a:pt x="7066" y="3673"/>
                  </a:moveTo>
                  <a:cubicBezTo>
                    <a:pt x="7800" y="3673"/>
                    <a:pt x="8522" y="3960"/>
                    <a:pt x="9062" y="4500"/>
                  </a:cubicBezTo>
                  <a:cubicBezTo>
                    <a:pt x="10170" y="5602"/>
                    <a:pt x="10170" y="7393"/>
                    <a:pt x="9062" y="8492"/>
                  </a:cubicBezTo>
                  <a:cubicBezTo>
                    <a:pt x="8522" y="9032"/>
                    <a:pt x="7800" y="9319"/>
                    <a:pt x="7066" y="9319"/>
                  </a:cubicBezTo>
                  <a:cubicBezTo>
                    <a:pt x="6702" y="9319"/>
                    <a:pt x="6334" y="9248"/>
                    <a:pt x="5984" y="9104"/>
                  </a:cubicBezTo>
                  <a:cubicBezTo>
                    <a:pt x="4930" y="8667"/>
                    <a:pt x="4244" y="7637"/>
                    <a:pt x="4244" y="6496"/>
                  </a:cubicBezTo>
                  <a:cubicBezTo>
                    <a:pt x="4244" y="5355"/>
                    <a:pt x="4930" y="4325"/>
                    <a:pt x="5984" y="3888"/>
                  </a:cubicBezTo>
                  <a:cubicBezTo>
                    <a:pt x="6334" y="3744"/>
                    <a:pt x="6702" y="3673"/>
                    <a:pt x="7066" y="3673"/>
                  </a:cubicBezTo>
                  <a:close/>
                  <a:moveTo>
                    <a:pt x="3868" y="9124"/>
                  </a:moveTo>
                  <a:cubicBezTo>
                    <a:pt x="4006" y="9124"/>
                    <a:pt x="4147" y="9176"/>
                    <a:pt x="4262" y="9290"/>
                  </a:cubicBezTo>
                  <a:cubicBezTo>
                    <a:pt x="4481" y="9510"/>
                    <a:pt x="4481" y="9869"/>
                    <a:pt x="4262" y="10088"/>
                  </a:cubicBezTo>
                  <a:cubicBezTo>
                    <a:pt x="4147" y="10204"/>
                    <a:pt x="4005" y="10255"/>
                    <a:pt x="3866" y="10255"/>
                  </a:cubicBezTo>
                  <a:cubicBezTo>
                    <a:pt x="3576" y="10255"/>
                    <a:pt x="3298" y="10031"/>
                    <a:pt x="3298" y="9691"/>
                  </a:cubicBezTo>
                  <a:cubicBezTo>
                    <a:pt x="3298" y="9350"/>
                    <a:pt x="3577" y="9124"/>
                    <a:pt x="3868" y="9124"/>
                  </a:cubicBezTo>
                  <a:close/>
                  <a:moveTo>
                    <a:pt x="8414" y="1"/>
                  </a:moveTo>
                  <a:cubicBezTo>
                    <a:pt x="6466" y="507"/>
                    <a:pt x="4888" y="1425"/>
                    <a:pt x="3518" y="2846"/>
                  </a:cubicBezTo>
                  <a:cubicBezTo>
                    <a:pt x="2169" y="4244"/>
                    <a:pt x="1000" y="6282"/>
                    <a:pt x="1" y="8212"/>
                  </a:cubicBezTo>
                  <a:lnTo>
                    <a:pt x="5337" y="13548"/>
                  </a:lnTo>
                  <a:cubicBezTo>
                    <a:pt x="7267" y="12549"/>
                    <a:pt x="9309" y="11380"/>
                    <a:pt x="10706" y="10031"/>
                  </a:cubicBezTo>
                  <a:cubicBezTo>
                    <a:pt x="12124" y="8664"/>
                    <a:pt x="13039" y="7086"/>
                    <a:pt x="13545" y="5138"/>
                  </a:cubicBezTo>
                  <a:lnTo>
                    <a:pt x="13112" y="5129"/>
                  </a:lnTo>
                  <a:cubicBezTo>
                    <a:pt x="10534" y="5099"/>
                    <a:pt x="8453" y="3015"/>
                    <a:pt x="8420" y="440"/>
                  </a:cubicBezTo>
                  <a:lnTo>
                    <a:pt x="8414" y="1"/>
                  </a:lnTo>
                  <a:close/>
                </a:path>
              </a:pathLst>
            </a:custGeom>
            <a:solidFill>
              <a:srgbClr val="CE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C" sz="1100" b="0" i="0" u="none" strike="noStrike" kern="0" cap="none" spc="0" normalizeH="0" baseline="0" noProof="0" dirty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9" name="Google Shape;1355;p44">
              <a:extLst>
                <a:ext uri="{FF2B5EF4-FFF2-40B4-BE49-F238E27FC236}">
                  <a16:creationId xmlns:a16="http://schemas.microsoft.com/office/drawing/2014/main" xmlns="" id="{57EEE0AC-20A0-4348-9E1B-BF2F473DDFFA}"/>
                </a:ext>
              </a:extLst>
            </p:cNvPr>
            <p:cNvSpPr/>
            <p:nvPr/>
          </p:nvSpPr>
          <p:spPr>
            <a:xfrm>
              <a:off x="1130500" y="4740450"/>
              <a:ext cx="108950" cy="111250"/>
            </a:xfrm>
            <a:custGeom>
              <a:avLst/>
              <a:gdLst/>
              <a:ahLst/>
              <a:cxnLst/>
              <a:rect l="l" t="t" r="r" b="b"/>
              <a:pathLst>
                <a:path w="4358" h="4450" extrusionOk="0">
                  <a:moveTo>
                    <a:pt x="4358" y="1"/>
                  </a:moveTo>
                  <a:lnTo>
                    <a:pt x="4358" y="1"/>
                  </a:lnTo>
                  <a:cubicBezTo>
                    <a:pt x="2906" y="877"/>
                    <a:pt x="1437" y="1609"/>
                    <a:pt x="1" y="2332"/>
                  </a:cubicBezTo>
                  <a:cubicBezTo>
                    <a:pt x="58" y="3090"/>
                    <a:pt x="112" y="3789"/>
                    <a:pt x="118" y="3882"/>
                  </a:cubicBezTo>
                  <a:cubicBezTo>
                    <a:pt x="118" y="4211"/>
                    <a:pt x="387" y="4450"/>
                    <a:pt x="683" y="4450"/>
                  </a:cubicBezTo>
                  <a:cubicBezTo>
                    <a:pt x="767" y="4450"/>
                    <a:pt x="854" y="4430"/>
                    <a:pt x="937" y="4388"/>
                  </a:cubicBezTo>
                  <a:cubicBezTo>
                    <a:pt x="1039" y="4295"/>
                    <a:pt x="3858" y="3208"/>
                    <a:pt x="4358" y="1"/>
                  </a:cubicBezTo>
                  <a:close/>
                </a:path>
              </a:pathLst>
            </a:custGeom>
            <a:solidFill>
              <a:srgbClr val="CE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C" sz="1100" b="0" i="0" u="none" strike="noStrike" kern="0" cap="none" spc="0" normalizeH="0" baseline="0" noProof="0" dirty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0" name="Google Shape;1356;p44">
              <a:extLst>
                <a:ext uri="{FF2B5EF4-FFF2-40B4-BE49-F238E27FC236}">
                  <a16:creationId xmlns:a16="http://schemas.microsoft.com/office/drawing/2014/main" xmlns="" id="{D6D927CC-C646-4C08-A4CF-CB3D85328992}"/>
                </a:ext>
              </a:extLst>
            </p:cNvPr>
            <p:cNvSpPr/>
            <p:nvPr/>
          </p:nvSpPr>
          <p:spPr>
            <a:xfrm>
              <a:off x="927325" y="4539825"/>
              <a:ext cx="114150" cy="109800"/>
            </a:xfrm>
            <a:custGeom>
              <a:avLst/>
              <a:gdLst/>
              <a:ahLst/>
              <a:cxnLst/>
              <a:rect l="l" t="t" r="r" b="b"/>
              <a:pathLst>
                <a:path w="4566" h="4392" extrusionOk="0">
                  <a:moveTo>
                    <a:pt x="4565" y="1"/>
                  </a:moveTo>
                  <a:lnTo>
                    <a:pt x="4565" y="1"/>
                  </a:lnTo>
                  <a:cubicBezTo>
                    <a:pt x="1268" y="459"/>
                    <a:pt x="184" y="3334"/>
                    <a:pt x="91" y="3437"/>
                  </a:cubicBezTo>
                  <a:cubicBezTo>
                    <a:pt x="0" y="3611"/>
                    <a:pt x="9" y="3822"/>
                    <a:pt x="112" y="3988"/>
                  </a:cubicBezTo>
                  <a:cubicBezTo>
                    <a:pt x="295" y="4286"/>
                    <a:pt x="606" y="4232"/>
                    <a:pt x="723" y="4256"/>
                  </a:cubicBezTo>
                  <a:lnTo>
                    <a:pt x="2214" y="4391"/>
                  </a:lnTo>
                  <a:cubicBezTo>
                    <a:pt x="2945" y="2928"/>
                    <a:pt x="3680" y="1458"/>
                    <a:pt x="4565" y="1"/>
                  </a:cubicBezTo>
                  <a:close/>
                </a:path>
              </a:pathLst>
            </a:custGeom>
            <a:solidFill>
              <a:srgbClr val="CE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C" sz="1100" b="0" i="0" u="none" strike="noStrike" kern="0" cap="none" spc="0" normalizeH="0" baseline="0" noProof="0" dirty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1" name="Google Shape;1357;p44">
              <a:extLst>
                <a:ext uri="{FF2B5EF4-FFF2-40B4-BE49-F238E27FC236}">
                  <a16:creationId xmlns:a16="http://schemas.microsoft.com/office/drawing/2014/main" xmlns="" id="{997CF0ED-0BBB-4FD2-9023-4A8ACEAC0784}"/>
                </a:ext>
              </a:extLst>
            </p:cNvPr>
            <p:cNvSpPr/>
            <p:nvPr/>
          </p:nvSpPr>
          <p:spPr>
            <a:xfrm>
              <a:off x="898875" y="4711550"/>
              <a:ext cx="170825" cy="169575"/>
            </a:xfrm>
            <a:custGeom>
              <a:avLst/>
              <a:gdLst/>
              <a:ahLst/>
              <a:cxnLst/>
              <a:rect l="l" t="t" r="r" b="b"/>
              <a:pathLst>
                <a:path w="6833" h="6783" extrusionOk="0">
                  <a:moveTo>
                    <a:pt x="2846" y="1"/>
                  </a:moveTo>
                  <a:cubicBezTo>
                    <a:pt x="1747" y="1052"/>
                    <a:pt x="503" y="4602"/>
                    <a:pt x="63" y="6050"/>
                  </a:cubicBezTo>
                  <a:cubicBezTo>
                    <a:pt x="0" y="6252"/>
                    <a:pt x="54" y="6469"/>
                    <a:pt x="202" y="6616"/>
                  </a:cubicBezTo>
                  <a:cubicBezTo>
                    <a:pt x="309" y="6724"/>
                    <a:pt x="454" y="6782"/>
                    <a:pt x="602" y="6782"/>
                  </a:cubicBezTo>
                  <a:cubicBezTo>
                    <a:pt x="656" y="6782"/>
                    <a:pt x="711" y="6774"/>
                    <a:pt x="765" y="6758"/>
                  </a:cubicBezTo>
                  <a:cubicBezTo>
                    <a:pt x="2225" y="6318"/>
                    <a:pt x="5782" y="5084"/>
                    <a:pt x="6833" y="3981"/>
                  </a:cubicBezTo>
                  <a:cubicBezTo>
                    <a:pt x="6655" y="3900"/>
                    <a:pt x="6492" y="3789"/>
                    <a:pt x="6354" y="3650"/>
                  </a:cubicBezTo>
                  <a:lnTo>
                    <a:pt x="5167" y="2464"/>
                  </a:lnTo>
                  <a:lnTo>
                    <a:pt x="4767" y="2861"/>
                  </a:lnTo>
                  <a:cubicBezTo>
                    <a:pt x="4658" y="2967"/>
                    <a:pt x="4517" y="3020"/>
                    <a:pt x="4375" y="3020"/>
                  </a:cubicBezTo>
                  <a:cubicBezTo>
                    <a:pt x="4231" y="3020"/>
                    <a:pt x="4086" y="2965"/>
                    <a:pt x="3975" y="2855"/>
                  </a:cubicBezTo>
                  <a:cubicBezTo>
                    <a:pt x="3758" y="2638"/>
                    <a:pt x="3755" y="2286"/>
                    <a:pt x="3969" y="2063"/>
                  </a:cubicBezTo>
                  <a:lnTo>
                    <a:pt x="4369" y="1663"/>
                  </a:lnTo>
                  <a:lnTo>
                    <a:pt x="3171" y="464"/>
                  </a:lnTo>
                  <a:cubicBezTo>
                    <a:pt x="3035" y="329"/>
                    <a:pt x="2927" y="172"/>
                    <a:pt x="2846" y="1"/>
                  </a:cubicBezTo>
                  <a:close/>
                </a:path>
              </a:pathLst>
            </a:custGeom>
            <a:solidFill>
              <a:srgbClr val="CE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C" sz="1100" b="0" i="0" u="none" strike="noStrike" kern="0" cap="none" spc="0" normalizeH="0" baseline="0" noProof="0" dirty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102" name="Google Shape;1358;p44">
            <a:extLst>
              <a:ext uri="{FF2B5EF4-FFF2-40B4-BE49-F238E27FC236}">
                <a16:creationId xmlns:a16="http://schemas.microsoft.com/office/drawing/2014/main" xmlns="" id="{DDC1F37D-D70F-4182-A28C-84B9BAD5082D}"/>
              </a:ext>
            </a:extLst>
          </p:cNvPr>
          <p:cNvSpPr/>
          <p:nvPr/>
        </p:nvSpPr>
        <p:spPr>
          <a:xfrm flipH="1">
            <a:off x="768476" y="4494175"/>
            <a:ext cx="1262189" cy="1402895"/>
          </a:xfrm>
          <a:prstGeom prst="cube">
            <a:avLst>
              <a:gd name="adj" fmla="val 25000"/>
            </a:avLst>
          </a:prstGeom>
          <a:solidFill>
            <a:srgbClr val="CE79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C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3" name="Google Shape;1359;p44">
            <a:extLst>
              <a:ext uri="{FF2B5EF4-FFF2-40B4-BE49-F238E27FC236}">
                <a16:creationId xmlns:a16="http://schemas.microsoft.com/office/drawing/2014/main" xmlns="" id="{C71D9894-7DE6-444A-AC63-F3C35E280682}"/>
              </a:ext>
            </a:extLst>
          </p:cNvPr>
          <p:cNvSpPr txBox="1"/>
          <p:nvPr/>
        </p:nvSpPr>
        <p:spPr>
          <a:xfrm flipH="1">
            <a:off x="1061999" y="4798625"/>
            <a:ext cx="968675" cy="322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EC" sz="1200" b="1" kern="0" dirty="0">
                <a:solidFill>
                  <a:schemeClr val="bg1"/>
                </a:solidFill>
                <a:latin typeface="Arial" panose="020B0604020202020204" pitchFamily="34" charset="0"/>
                <a:ea typeface="Fira Sans"/>
                <a:cs typeface="Arial" panose="020B0604020202020204" pitchFamily="34" charset="0"/>
                <a:sym typeface="Fira Sans"/>
              </a:rPr>
              <a:t>NIVEL 0</a:t>
            </a:r>
          </a:p>
        </p:txBody>
      </p:sp>
      <p:grpSp>
        <p:nvGrpSpPr>
          <p:cNvPr id="104" name="Google Shape;1360;p44">
            <a:extLst>
              <a:ext uri="{FF2B5EF4-FFF2-40B4-BE49-F238E27FC236}">
                <a16:creationId xmlns:a16="http://schemas.microsoft.com/office/drawing/2014/main" xmlns="" id="{7E7EDE90-677A-420B-AC42-3B51EBE22DF7}"/>
              </a:ext>
            </a:extLst>
          </p:cNvPr>
          <p:cNvGrpSpPr/>
          <p:nvPr/>
        </p:nvGrpSpPr>
        <p:grpSpPr>
          <a:xfrm flipH="1">
            <a:off x="10325684" y="1918361"/>
            <a:ext cx="426550" cy="440801"/>
            <a:chOff x="3357325" y="2093500"/>
            <a:chExt cx="311525" cy="322825"/>
          </a:xfrm>
        </p:grpSpPr>
        <p:sp>
          <p:nvSpPr>
            <p:cNvPr id="105" name="Google Shape;1361;p44">
              <a:extLst>
                <a:ext uri="{FF2B5EF4-FFF2-40B4-BE49-F238E27FC236}">
                  <a16:creationId xmlns:a16="http://schemas.microsoft.com/office/drawing/2014/main" xmlns="" id="{C7C016E7-47C3-4ABD-B411-CB7B0E6B67AD}"/>
                </a:ext>
              </a:extLst>
            </p:cNvPr>
            <p:cNvSpPr/>
            <p:nvPr/>
          </p:nvSpPr>
          <p:spPr>
            <a:xfrm>
              <a:off x="3357325" y="2210550"/>
              <a:ext cx="85700" cy="205775"/>
            </a:xfrm>
            <a:custGeom>
              <a:avLst/>
              <a:gdLst/>
              <a:ahLst/>
              <a:cxnLst/>
              <a:rect l="l" t="t" r="r" b="b"/>
              <a:pathLst>
                <a:path w="3428" h="8231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7664"/>
                  </a:lnTo>
                  <a:cubicBezTo>
                    <a:pt x="0" y="7978"/>
                    <a:pt x="253" y="8231"/>
                    <a:pt x="566" y="8231"/>
                  </a:cubicBezTo>
                  <a:lnTo>
                    <a:pt x="2861" y="8231"/>
                  </a:lnTo>
                  <a:cubicBezTo>
                    <a:pt x="3174" y="8231"/>
                    <a:pt x="3427" y="7978"/>
                    <a:pt x="3427" y="7664"/>
                  </a:cubicBezTo>
                  <a:lnTo>
                    <a:pt x="3427" y="564"/>
                  </a:lnTo>
                  <a:cubicBezTo>
                    <a:pt x="3427" y="251"/>
                    <a:pt x="3174" y="1"/>
                    <a:pt x="2861" y="1"/>
                  </a:cubicBezTo>
                  <a:close/>
                </a:path>
              </a:pathLst>
            </a:custGeom>
            <a:solidFill>
              <a:srgbClr val="F5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C" sz="1100" b="0" i="0" u="none" strike="noStrike" kern="0" cap="none" spc="0" normalizeH="0" baseline="0" noProof="0" dirty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6" name="Google Shape;1362;p44">
              <a:extLst>
                <a:ext uri="{FF2B5EF4-FFF2-40B4-BE49-F238E27FC236}">
                  <a16:creationId xmlns:a16="http://schemas.microsoft.com/office/drawing/2014/main" xmlns="" id="{91DA069A-6F72-4538-A5FE-077CF82AB1C2}"/>
                </a:ext>
              </a:extLst>
            </p:cNvPr>
            <p:cNvSpPr/>
            <p:nvPr/>
          </p:nvSpPr>
          <p:spPr>
            <a:xfrm>
              <a:off x="3471225" y="2152075"/>
              <a:ext cx="84725" cy="264250"/>
            </a:xfrm>
            <a:custGeom>
              <a:avLst/>
              <a:gdLst/>
              <a:ahLst/>
              <a:cxnLst/>
              <a:rect l="l" t="t" r="r" b="b"/>
              <a:pathLst>
                <a:path w="3389" h="10570" extrusionOk="0">
                  <a:moveTo>
                    <a:pt x="563" y="0"/>
                  </a:moveTo>
                  <a:cubicBezTo>
                    <a:pt x="253" y="0"/>
                    <a:pt x="0" y="250"/>
                    <a:pt x="0" y="563"/>
                  </a:cubicBezTo>
                  <a:lnTo>
                    <a:pt x="0" y="10003"/>
                  </a:lnTo>
                  <a:cubicBezTo>
                    <a:pt x="0" y="10317"/>
                    <a:pt x="253" y="10570"/>
                    <a:pt x="563" y="10570"/>
                  </a:cubicBezTo>
                  <a:lnTo>
                    <a:pt x="2822" y="10570"/>
                  </a:lnTo>
                  <a:cubicBezTo>
                    <a:pt x="3135" y="10570"/>
                    <a:pt x="3388" y="10317"/>
                    <a:pt x="3388" y="10003"/>
                  </a:cubicBezTo>
                  <a:lnTo>
                    <a:pt x="3388" y="563"/>
                  </a:lnTo>
                  <a:cubicBezTo>
                    <a:pt x="3388" y="250"/>
                    <a:pt x="3135" y="0"/>
                    <a:pt x="2822" y="0"/>
                  </a:cubicBezTo>
                  <a:close/>
                </a:path>
              </a:pathLst>
            </a:custGeom>
            <a:solidFill>
              <a:srgbClr val="F5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C" sz="1100" b="0" i="0" u="none" strike="noStrike" kern="0" cap="none" spc="0" normalizeH="0" baseline="0" noProof="0" dirty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7" name="Google Shape;1363;p44">
              <a:extLst>
                <a:ext uri="{FF2B5EF4-FFF2-40B4-BE49-F238E27FC236}">
                  <a16:creationId xmlns:a16="http://schemas.microsoft.com/office/drawing/2014/main" xmlns="" id="{FE2D0DD9-E27F-4AC2-8F78-AE3CBAE86811}"/>
                </a:ext>
              </a:extLst>
            </p:cNvPr>
            <p:cNvSpPr/>
            <p:nvPr/>
          </p:nvSpPr>
          <p:spPr>
            <a:xfrm>
              <a:off x="3584150" y="2093500"/>
              <a:ext cx="84700" cy="322825"/>
            </a:xfrm>
            <a:custGeom>
              <a:avLst/>
              <a:gdLst/>
              <a:ahLst/>
              <a:cxnLst/>
              <a:rect l="l" t="t" r="r" b="b"/>
              <a:pathLst>
                <a:path w="3388" h="12913" extrusionOk="0">
                  <a:moveTo>
                    <a:pt x="563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2346"/>
                  </a:lnTo>
                  <a:cubicBezTo>
                    <a:pt x="0" y="12660"/>
                    <a:pt x="253" y="12913"/>
                    <a:pt x="563" y="12913"/>
                  </a:cubicBezTo>
                  <a:lnTo>
                    <a:pt x="2822" y="12913"/>
                  </a:lnTo>
                  <a:cubicBezTo>
                    <a:pt x="3135" y="12913"/>
                    <a:pt x="3388" y="12660"/>
                    <a:pt x="3388" y="12346"/>
                  </a:cubicBezTo>
                  <a:lnTo>
                    <a:pt x="3388" y="566"/>
                  </a:lnTo>
                  <a:cubicBezTo>
                    <a:pt x="3388" y="253"/>
                    <a:pt x="3135" y="0"/>
                    <a:pt x="2822" y="0"/>
                  </a:cubicBezTo>
                  <a:close/>
                </a:path>
              </a:pathLst>
            </a:custGeom>
            <a:solidFill>
              <a:srgbClr val="F5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C" sz="1100" b="0" i="0" u="none" strike="noStrike" kern="0" cap="none" spc="0" normalizeH="0" baseline="0" noProof="0" dirty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109" name="Google Shape;1318;p44">
            <a:extLst>
              <a:ext uri="{FF2B5EF4-FFF2-40B4-BE49-F238E27FC236}">
                <a16:creationId xmlns:a16="http://schemas.microsoft.com/office/drawing/2014/main" xmlns="" id="{C74D3C39-608A-4BCD-B073-36335EC31971}"/>
              </a:ext>
            </a:extLst>
          </p:cNvPr>
          <p:cNvSpPr txBox="1"/>
          <p:nvPr/>
        </p:nvSpPr>
        <p:spPr>
          <a:xfrm>
            <a:off x="5466529" y="2117704"/>
            <a:ext cx="4641809" cy="360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Clr>
                <a:srgbClr val="000000"/>
              </a:buClr>
              <a:buSzPts val="1100"/>
              <a:buFont typeface="Arial"/>
              <a:buNone/>
            </a:pPr>
            <a:r>
              <a:rPr lang="es-ES" sz="1100" kern="0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El proceso de la entidad es 100% automatizado</a:t>
            </a:r>
          </a:p>
        </p:txBody>
      </p:sp>
      <p:sp>
        <p:nvSpPr>
          <p:cNvPr id="110" name="Google Shape;1319;p44">
            <a:extLst>
              <a:ext uri="{FF2B5EF4-FFF2-40B4-BE49-F238E27FC236}">
                <a16:creationId xmlns:a16="http://schemas.microsoft.com/office/drawing/2014/main" xmlns="" id="{82A937EF-4D9B-4E3D-9284-D4E4BFFCDF55}"/>
              </a:ext>
            </a:extLst>
          </p:cNvPr>
          <p:cNvSpPr txBox="1"/>
          <p:nvPr/>
        </p:nvSpPr>
        <p:spPr>
          <a:xfrm>
            <a:off x="5868716" y="1815370"/>
            <a:ext cx="4239622" cy="360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r>
              <a:rPr lang="es-EC" sz="1400" b="1" kern="0" dirty="0">
                <a:solidFill>
                  <a:srgbClr val="000000"/>
                </a:solidFill>
                <a:latin typeface="Arial" panose="020B0604020202020204" pitchFamily="34" charset="0"/>
                <a:ea typeface="Fira Sans Extra Condensed SemiBold"/>
                <a:cs typeface="Arial" panose="020B0604020202020204" pitchFamily="34" charset="0"/>
                <a:sym typeface="Fira Sans Extra Condensed SemiBold"/>
              </a:rPr>
              <a:t>100% AUTOMATIZADO</a:t>
            </a:r>
          </a:p>
        </p:txBody>
      </p:sp>
      <p:sp>
        <p:nvSpPr>
          <p:cNvPr id="111" name="Google Shape;1330;p44">
            <a:extLst>
              <a:ext uri="{FF2B5EF4-FFF2-40B4-BE49-F238E27FC236}">
                <a16:creationId xmlns:a16="http://schemas.microsoft.com/office/drawing/2014/main" xmlns="" id="{99B73076-F535-462F-BF46-D9268A9475A2}"/>
              </a:ext>
            </a:extLst>
          </p:cNvPr>
          <p:cNvSpPr txBox="1"/>
          <p:nvPr/>
        </p:nvSpPr>
        <p:spPr>
          <a:xfrm>
            <a:off x="5805216" y="2936199"/>
            <a:ext cx="4303122" cy="360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Clr>
                <a:srgbClr val="000000"/>
              </a:buClr>
              <a:buSzPts val="1100"/>
              <a:buFont typeface="Arial"/>
              <a:buNone/>
            </a:pPr>
            <a:r>
              <a:rPr lang="es-ES" sz="1100" kern="0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El proceso de la entidad es parcialmente automatizado, existe interacción humana</a:t>
            </a:r>
          </a:p>
        </p:txBody>
      </p:sp>
      <p:sp>
        <p:nvSpPr>
          <p:cNvPr id="112" name="Google Shape;1331;p44">
            <a:extLst>
              <a:ext uri="{FF2B5EF4-FFF2-40B4-BE49-F238E27FC236}">
                <a16:creationId xmlns:a16="http://schemas.microsoft.com/office/drawing/2014/main" xmlns="" id="{E7B4A75F-7932-48EA-B8A3-D9D7819E4168}"/>
              </a:ext>
            </a:extLst>
          </p:cNvPr>
          <p:cNvSpPr txBox="1"/>
          <p:nvPr/>
        </p:nvSpPr>
        <p:spPr>
          <a:xfrm>
            <a:off x="5868716" y="2614978"/>
            <a:ext cx="4239622" cy="360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r>
              <a:rPr lang="es-ES" sz="1400" b="1" kern="0" dirty="0">
                <a:solidFill>
                  <a:srgbClr val="000000"/>
                </a:solidFill>
                <a:latin typeface="Arial" panose="020B0604020202020204" pitchFamily="34" charset="0"/>
                <a:ea typeface="Fira Sans Extra Condensed SemiBold"/>
                <a:cs typeface="Arial" panose="020B0604020202020204" pitchFamily="34" charset="0"/>
                <a:sym typeface="Fira Sans Extra Condensed SemiBold"/>
              </a:rPr>
              <a:t>PARCIALMENTE AUTOMATIZADO</a:t>
            </a:r>
          </a:p>
        </p:txBody>
      </p:sp>
      <p:sp>
        <p:nvSpPr>
          <p:cNvPr id="113" name="Google Shape;1342;p44">
            <a:extLst>
              <a:ext uri="{FF2B5EF4-FFF2-40B4-BE49-F238E27FC236}">
                <a16:creationId xmlns:a16="http://schemas.microsoft.com/office/drawing/2014/main" xmlns="" id="{F2ECD12B-AACD-4087-9AD2-2AFE6E9D2B2F}"/>
              </a:ext>
            </a:extLst>
          </p:cNvPr>
          <p:cNvSpPr txBox="1"/>
          <p:nvPr/>
        </p:nvSpPr>
        <p:spPr>
          <a:xfrm>
            <a:off x="5868716" y="3778344"/>
            <a:ext cx="4239622" cy="360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Clr>
                <a:srgbClr val="000000"/>
              </a:buClr>
              <a:buSzPts val="1100"/>
              <a:buFont typeface="Arial"/>
              <a:buNone/>
            </a:pPr>
            <a:r>
              <a:rPr lang="es-ES" sz="1100" kern="0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El proceso en la entidad es manual</a:t>
            </a:r>
          </a:p>
          <a:p>
            <a:pPr algn="r">
              <a:buClr>
                <a:srgbClr val="000000"/>
              </a:buClr>
              <a:buSzPts val="1100"/>
              <a:buFont typeface="Arial"/>
              <a:buNone/>
            </a:pPr>
            <a:r>
              <a:rPr lang="es-ES" sz="1100" kern="0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(usan herramientas de ofimática o para brindar el servicio)</a:t>
            </a:r>
          </a:p>
        </p:txBody>
      </p:sp>
      <p:sp>
        <p:nvSpPr>
          <p:cNvPr id="114" name="Google Shape;1343;p44">
            <a:extLst>
              <a:ext uri="{FF2B5EF4-FFF2-40B4-BE49-F238E27FC236}">
                <a16:creationId xmlns:a16="http://schemas.microsoft.com/office/drawing/2014/main" xmlns="" id="{019844D6-DF93-42BA-B721-B50F1E4BB485}"/>
              </a:ext>
            </a:extLst>
          </p:cNvPr>
          <p:cNvSpPr txBox="1"/>
          <p:nvPr/>
        </p:nvSpPr>
        <p:spPr>
          <a:xfrm>
            <a:off x="5868716" y="3475996"/>
            <a:ext cx="4239622" cy="360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r>
              <a:rPr lang="es-ES" sz="1400" b="1" kern="0" dirty="0">
                <a:solidFill>
                  <a:srgbClr val="000000"/>
                </a:solidFill>
                <a:latin typeface="Arial" panose="020B0604020202020204" pitchFamily="34" charset="0"/>
                <a:ea typeface="Fira Sans Extra Condensed SemiBold"/>
                <a:cs typeface="Arial" panose="020B0604020202020204" pitchFamily="34" charset="0"/>
                <a:sym typeface="Fira Sans Extra Condensed SemiBold"/>
              </a:rPr>
              <a:t>DIGITALIZADO</a:t>
            </a:r>
          </a:p>
        </p:txBody>
      </p:sp>
      <p:sp>
        <p:nvSpPr>
          <p:cNvPr id="115" name="Google Shape;1347;p44">
            <a:extLst>
              <a:ext uri="{FF2B5EF4-FFF2-40B4-BE49-F238E27FC236}">
                <a16:creationId xmlns:a16="http://schemas.microsoft.com/office/drawing/2014/main" xmlns="" id="{7E33E317-193C-4592-8CF0-91A21DF6112F}"/>
              </a:ext>
            </a:extLst>
          </p:cNvPr>
          <p:cNvSpPr txBox="1"/>
          <p:nvPr/>
        </p:nvSpPr>
        <p:spPr>
          <a:xfrm>
            <a:off x="5466529" y="4621928"/>
            <a:ext cx="4641809" cy="360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r>
              <a:rPr lang="es-EC" sz="1100" kern="0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Los procesos de los usuarios son parcialmente digitalizados</a:t>
            </a:r>
          </a:p>
          <a:p>
            <a:pPr algn="r">
              <a:buClr>
                <a:srgbClr val="000000"/>
              </a:buClr>
              <a:buFont typeface="Arial"/>
              <a:buNone/>
            </a:pPr>
            <a:r>
              <a:rPr lang="es-EC" sz="1100" kern="0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(Formularios digitales)</a:t>
            </a:r>
          </a:p>
        </p:txBody>
      </p:sp>
      <p:sp>
        <p:nvSpPr>
          <p:cNvPr id="116" name="Google Shape;1348;p44">
            <a:extLst>
              <a:ext uri="{FF2B5EF4-FFF2-40B4-BE49-F238E27FC236}">
                <a16:creationId xmlns:a16="http://schemas.microsoft.com/office/drawing/2014/main" xmlns="" id="{E033024C-30C0-464B-89DC-7613D54BBA0E}"/>
              </a:ext>
            </a:extLst>
          </p:cNvPr>
          <p:cNvSpPr txBox="1"/>
          <p:nvPr/>
        </p:nvSpPr>
        <p:spPr>
          <a:xfrm>
            <a:off x="5868716" y="4263392"/>
            <a:ext cx="4239622" cy="360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r>
              <a:rPr lang="es-ES" sz="1400" b="1" kern="0" dirty="0">
                <a:solidFill>
                  <a:srgbClr val="000000"/>
                </a:solidFill>
                <a:latin typeface="Arial" panose="020B0604020202020204" pitchFamily="34" charset="0"/>
                <a:ea typeface="Fira Sans Extra Condensed SemiBold"/>
                <a:cs typeface="Arial" panose="020B0604020202020204" pitchFamily="34" charset="0"/>
                <a:sym typeface="Fira Sans Extra Condensed SemiBold"/>
              </a:rPr>
              <a:t>TRÁMITE INICIA O TERMINA EN LÍNEA</a:t>
            </a:r>
          </a:p>
        </p:txBody>
      </p:sp>
      <p:sp>
        <p:nvSpPr>
          <p:cNvPr id="117" name="Google Shape;1347;p44">
            <a:extLst>
              <a:ext uri="{FF2B5EF4-FFF2-40B4-BE49-F238E27FC236}">
                <a16:creationId xmlns:a16="http://schemas.microsoft.com/office/drawing/2014/main" xmlns="" id="{6BAC9476-C764-4D0F-89E1-BDAF361FFF6F}"/>
              </a:ext>
            </a:extLst>
          </p:cNvPr>
          <p:cNvSpPr txBox="1"/>
          <p:nvPr/>
        </p:nvSpPr>
        <p:spPr>
          <a:xfrm>
            <a:off x="5600700" y="5453251"/>
            <a:ext cx="4507638" cy="360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r>
              <a:rPr lang="es-EC" sz="1100" kern="0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Los procesos de los usuarios son 100% manuales</a:t>
            </a:r>
          </a:p>
        </p:txBody>
      </p:sp>
      <p:sp>
        <p:nvSpPr>
          <p:cNvPr id="118" name="Google Shape;1348;p44">
            <a:extLst>
              <a:ext uri="{FF2B5EF4-FFF2-40B4-BE49-F238E27FC236}">
                <a16:creationId xmlns:a16="http://schemas.microsoft.com/office/drawing/2014/main" xmlns="" id="{B7E76DCC-B2F3-44BA-B8E7-E5395DC8698D}"/>
              </a:ext>
            </a:extLst>
          </p:cNvPr>
          <p:cNvSpPr txBox="1"/>
          <p:nvPr/>
        </p:nvSpPr>
        <p:spPr>
          <a:xfrm>
            <a:off x="5868716" y="5183615"/>
            <a:ext cx="4239622" cy="360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r>
              <a:rPr lang="es-ES" sz="1400" b="1" kern="0" dirty="0">
                <a:solidFill>
                  <a:srgbClr val="000000"/>
                </a:solidFill>
                <a:latin typeface="Arial" panose="020B0604020202020204" pitchFamily="34" charset="0"/>
                <a:ea typeface="Fira Sans Extra Condensed SemiBold"/>
                <a:cs typeface="Arial" panose="020B0604020202020204" pitchFamily="34" charset="0"/>
                <a:sym typeface="Fira Sans Extra Condensed SemiBold"/>
              </a:rPr>
              <a:t>MANUAL</a:t>
            </a:r>
          </a:p>
        </p:txBody>
      </p:sp>
      <p:sp>
        <p:nvSpPr>
          <p:cNvPr id="119" name="CuadroTexto 118">
            <a:extLst>
              <a:ext uri="{FF2B5EF4-FFF2-40B4-BE49-F238E27FC236}">
                <a16:creationId xmlns:a16="http://schemas.microsoft.com/office/drawing/2014/main" xmlns="" id="{518870EE-91C8-4A8F-BFA7-1CBF4D2426FD}"/>
              </a:ext>
            </a:extLst>
          </p:cNvPr>
          <p:cNvSpPr txBox="1"/>
          <p:nvPr/>
        </p:nvSpPr>
        <p:spPr>
          <a:xfrm>
            <a:off x="768476" y="243363"/>
            <a:ext cx="11070775" cy="4670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C"/>
            </a:defPPr>
            <a:lvl1pPr algn="ctr">
              <a:lnSpc>
                <a:spcPct val="110000"/>
              </a:lnSpc>
              <a:spcAft>
                <a:spcPts val="600"/>
              </a:spcAft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s-ES" sz="2400" dirty="0">
                <a:solidFill>
                  <a:srgbClr val="1F2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 AUTOMATIZACIÓN Y DIGITALIZACIÓN DE LOS TRÁMITES</a:t>
            </a:r>
          </a:p>
        </p:txBody>
      </p:sp>
      <p:sp>
        <p:nvSpPr>
          <p:cNvPr id="120" name="CuadroTexto 289">
            <a:extLst>
              <a:ext uri="{FF2B5EF4-FFF2-40B4-BE49-F238E27FC236}">
                <a16:creationId xmlns:a16="http://schemas.microsoft.com/office/drawing/2014/main" xmlns="" id="{42AB2C1B-AD8E-4879-8A7C-227340956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196" y="1258165"/>
            <a:ext cx="5298649" cy="369332"/>
          </a:xfrm>
          <a:prstGeom prst="rect">
            <a:avLst/>
          </a:prstGeom>
        </p:spPr>
        <p:txBody>
          <a:bodyPr anchor="ctr"/>
          <a:lstStyle>
            <a:defPPr>
              <a:defRPr lang="es-EC"/>
            </a:defPPr>
            <a:lvl1pPr marR="0" lvl="0" indent="0" algn="ctr" fontAlgn="auto" latinLnBrk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 defTabSz="755650">
              <a:spcBef>
                <a:spcPct val="0"/>
              </a:spcBef>
              <a:spcAft>
                <a:spcPct val="35000"/>
              </a:spcAft>
            </a:pPr>
            <a:r>
              <a:rPr lang="es-EC" dirty="0">
                <a:solidFill>
                  <a:srgbClr val="212D5A"/>
                </a:solidFill>
              </a:rPr>
              <a:t>Niveles de automatización y digitalización</a:t>
            </a:r>
          </a:p>
        </p:txBody>
      </p:sp>
      <p:sp>
        <p:nvSpPr>
          <p:cNvPr id="121" name="Google Shape;1347;p44">
            <a:extLst>
              <a:ext uri="{FF2B5EF4-FFF2-40B4-BE49-F238E27FC236}">
                <a16:creationId xmlns:a16="http://schemas.microsoft.com/office/drawing/2014/main" xmlns="" id="{3C46862F-EE8C-4B83-9962-6A72C9546ACA}"/>
              </a:ext>
            </a:extLst>
          </p:cNvPr>
          <p:cNvSpPr txBox="1"/>
          <p:nvPr/>
        </p:nvSpPr>
        <p:spPr>
          <a:xfrm>
            <a:off x="1110667" y="5233365"/>
            <a:ext cx="952080" cy="565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ES" sz="1050" kern="0" dirty="0">
                <a:solidFill>
                  <a:schemeClr val="bg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1</a:t>
            </a:r>
            <a:r>
              <a:rPr lang="es-EC" sz="1050" kern="0" dirty="0">
                <a:solidFill>
                  <a:schemeClr val="bg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00% </a:t>
            </a:r>
            <a:r>
              <a:rPr lang="es-EC" sz="1050" b="1" kern="0" dirty="0">
                <a:solidFill>
                  <a:schemeClr val="bg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Interacción presencial 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s-ES" sz="1050" kern="0" dirty="0">
                <a:solidFill>
                  <a:schemeClr val="bg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ciudadana</a:t>
            </a:r>
            <a:endParaRPr lang="es-EC" sz="1050" kern="0" dirty="0">
              <a:solidFill>
                <a:schemeClr val="bg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22" name="Google Shape;1347;p44">
            <a:extLst>
              <a:ext uri="{FF2B5EF4-FFF2-40B4-BE49-F238E27FC236}">
                <a16:creationId xmlns:a16="http://schemas.microsoft.com/office/drawing/2014/main" xmlns="" id="{F9FACA18-9E56-456F-8879-0ABCCB0352F5}"/>
              </a:ext>
            </a:extLst>
          </p:cNvPr>
          <p:cNvSpPr txBox="1"/>
          <p:nvPr/>
        </p:nvSpPr>
        <p:spPr>
          <a:xfrm>
            <a:off x="2039539" y="4329136"/>
            <a:ext cx="952080" cy="565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EC" sz="1000" b="1" kern="0" dirty="0">
                <a:solidFill>
                  <a:schemeClr val="bg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Parcial Interacción presencial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s-ES" sz="1000" kern="0" dirty="0">
                <a:solidFill>
                  <a:schemeClr val="bg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Ciudadana</a:t>
            </a:r>
          </a:p>
        </p:txBody>
      </p:sp>
      <p:sp>
        <p:nvSpPr>
          <p:cNvPr id="126" name="Google Shape;1347;p44">
            <a:extLst>
              <a:ext uri="{FF2B5EF4-FFF2-40B4-BE49-F238E27FC236}">
                <a16:creationId xmlns:a16="http://schemas.microsoft.com/office/drawing/2014/main" xmlns="" id="{93ABE956-3CD0-4FEF-BC15-FB9384063B9D}"/>
              </a:ext>
            </a:extLst>
          </p:cNvPr>
          <p:cNvSpPr txBox="1"/>
          <p:nvPr/>
        </p:nvSpPr>
        <p:spPr>
          <a:xfrm>
            <a:off x="4744184" y="1951105"/>
            <a:ext cx="1199267" cy="565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ES" sz="1000" b="1" kern="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0% </a:t>
            </a:r>
            <a:r>
              <a:rPr lang="es-EC" sz="1000" b="1" kern="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Interacción </a:t>
            </a:r>
            <a:r>
              <a:rPr lang="es-ES" sz="1000" b="1" kern="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humana</a:t>
            </a:r>
            <a:endParaRPr lang="es-ES" sz="1000" kern="0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27" name="Google Shape;1347;p44">
            <a:extLst>
              <a:ext uri="{FF2B5EF4-FFF2-40B4-BE49-F238E27FC236}">
                <a16:creationId xmlns:a16="http://schemas.microsoft.com/office/drawing/2014/main" xmlns="" id="{883C8C56-F127-4032-B80C-8C4B1D93BFCA}"/>
              </a:ext>
            </a:extLst>
          </p:cNvPr>
          <p:cNvSpPr txBox="1"/>
          <p:nvPr/>
        </p:nvSpPr>
        <p:spPr>
          <a:xfrm>
            <a:off x="3778892" y="2773584"/>
            <a:ext cx="1199267" cy="565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ES" sz="1000" b="1" kern="0" dirty="0">
                <a:solidFill>
                  <a:schemeClr val="bg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0% </a:t>
            </a:r>
            <a:r>
              <a:rPr lang="es-EC" sz="1000" b="1" kern="0" dirty="0">
                <a:solidFill>
                  <a:schemeClr val="bg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Interacción presencial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s-ES" sz="1000" kern="0" dirty="0">
                <a:solidFill>
                  <a:schemeClr val="bg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Ciudadana</a:t>
            </a:r>
          </a:p>
        </p:txBody>
      </p:sp>
      <p:sp>
        <p:nvSpPr>
          <p:cNvPr id="128" name="Google Shape;1347;p44">
            <a:extLst>
              <a:ext uri="{FF2B5EF4-FFF2-40B4-BE49-F238E27FC236}">
                <a16:creationId xmlns:a16="http://schemas.microsoft.com/office/drawing/2014/main" xmlns="" id="{3CF670C6-78A5-4716-A84E-437ABF499EF5}"/>
              </a:ext>
            </a:extLst>
          </p:cNvPr>
          <p:cNvSpPr txBox="1"/>
          <p:nvPr/>
        </p:nvSpPr>
        <p:spPr>
          <a:xfrm>
            <a:off x="2873646" y="3603492"/>
            <a:ext cx="1199267" cy="565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ES" sz="1000" b="1" kern="0" dirty="0">
                <a:solidFill>
                  <a:schemeClr val="bg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0% </a:t>
            </a:r>
            <a:r>
              <a:rPr lang="es-EC" sz="1000" b="1" kern="0" dirty="0">
                <a:solidFill>
                  <a:schemeClr val="bg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Interacción presencial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s-ES" sz="1000" kern="0" dirty="0">
                <a:solidFill>
                  <a:schemeClr val="bg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Ciudadana</a:t>
            </a:r>
          </a:p>
        </p:txBody>
      </p:sp>
      <p:cxnSp>
        <p:nvCxnSpPr>
          <p:cNvPr id="132" name="Google Shape;1013;p35">
            <a:extLst>
              <a:ext uri="{FF2B5EF4-FFF2-40B4-BE49-F238E27FC236}">
                <a16:creationId xmlns:a16="http://schemas.microsoft.com/office/drawing/2014/main" xmlns="" id="{905B5B7F-2C0C-4D21-83F2-68EAE512A29F}"/>
              </a:ext>
            </a:extLst>
          </p:cNvPr>
          <p:cNvCxnSpPr/>
          <p:nvPr/>
        </p:nvCxnSpPr>
        <p:spPr>
          <a:xfrm rot="10800000" flipH="1">
            <a:off x="799117" y="3695517"/>
            <a:ext cx="641200" cy="641200"/>
          </a:xfrm>
          <a:prstGeom prst="straightConnector1">
            <a:avLst/>
          </a:prstGeom>
          <a:noFill/>
          <a:ln w="19050" cap="flat" cmpd="sng">
            <a:solidFill>
              <a:srgbClr val="E1555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4" name="Google Shape;1015;p35">
            <a:extLst>
              <a:ext uri="{FF2B5EF4-FFF2-40B4-BE49-F238E27FC236}">
                <a16:creationId xmlns:a16="http://schemas.microsoft.com/office/drawing/2014/main" xmlns="" id="{D97FFC22-AF56-4C98-A874-43C9CA34FD84}"/>
              </a:ext>
            </a:extLst>
          </p:cNvPr>
          <p:cNvCxnSpPr>
            <a:cxnSpLocks/>
          </p:cNvCxnSpPr>
          <p:nvPr/>
        </p:nvCxnSpPr>
        <p:spPr>
          <a:xfrm flipV="1">
            <a:off x="3138158" y="1532647"/>
            <a:ext cx="744705" cy="660108"/>
          </a:xfrm>
          <a:prstGeom prst="straightConnector1">
            <a:avLst/>
          </a:prstGeom>
          <a:noFill/>
          <a:ln w="19050" cap="flat" cmpd="sng">
            <a:solidFill>
              <a:srgbClr val="0E9594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5" name="Google Shape;1347;p44">
            <a:extLst>
              <a:ext uri="{FF2B5EF4-FFF2-40B4-BE49-F238E27FC236}">
                <a16:creationId xmlns:a16="http://schemas.microsoft.com/office/drawing/2014/main" xmlns="" id="{597AB6C5-C2D0-4D6F-B6C1-2B925492F8C6}"/>
              </a:ext>
            </a:extLst>
          </p:cNvPr>
          <p:cNvSpPr txBox="1"/>
          <p:nvPr/>
        </p:nvSpPr>
        <p:spPr>
          <a:xfrm rot="19153947">
            <a:off x="1114204" y="2680171"/>
            <a:ext cx="2394920" cy="565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ES" sz="1050" kern="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SEGUIMIENTO E INTERVECIÓN</a:t>
            </a:r>
            <a:endParaRPr lang="es-EC" sz="1050" kern="0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36" name="Google Shape;1347;p44">
            <a:extLst>
              <a:ext uri="{FF2B5EF4-FFF2-40B4-BE49-F238E27FC236}">
                <a16:creationId xmlns:a16="http://schemas.microsoft.com/office/drawing/2014/main" xmlns="" id="{F19DB1A8-9596-4609-86EB-420869818BA1}"/>
              </a:ext>
            </a:extLst>
          </p:cNvPr>
          <p:cNvSpPr txBox="1"/>
          <p:nvPr/>
        </p:nvSpPr>
        <p:spPr>
          <a:xfrm rot="19047201">
            <a:off x="917799" y="2685435"/>
            <a:ext cx="2394920" cy="235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ES" sz="1600" b="1" kern="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MINTEL</a:t>
            </a:r>
            <a:endParaRPr lang="es-EC" sz="1600" b="1" kern="0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38" name="Google Shape;1347;p44">
            <a:extLst>
              <a:ext uri="{FF2B5EF4-FFF2-40B4-BE49-F238E27FC236}">
                <a16:creationId xmlns:a16="http://schemas.microsoft.com/office/drawing/2014/main" xmlns="" id="{2613E06F-0380-4E13-9748-328C90000CEA}"/>
              </a:ext>
            </a:extLst>
          </p:cNvPr>
          <p:cNvSpPr txBox="1"/>
          <p:nvPr/>
        </p:nvSpPr>
        <p:spPr>
          <a:xfrm rot="19000527">
            <a:off x="1266604" y="2781771"/>
            <a:ext cx="2394920" cy="565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s-EC" sz="1050" kern="0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61235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0" grpId="0"/>
      <p:bldP spid="111" grpId="0"/>
      <p:bldP spid="112" grpId="0"/>
      <p:bldP spid="113" grpId="0"/>
      <p:bldP spid="1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FB794A9-0A58-4B7A-91A9-042BBE223BCC}"/>
              </a:ext>
            </a:extLst>
          </p:cNvPr>
          <p:cNvSpPr txBox="1"/>
          <p:nvPr/>
        </p:nvSpPr>
        <p:spPr>
          <a:xfrm>
            <a:off x="1012233" y="271846"/>
            <a:ext cx="9179525" cy="52956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C"/>
            </a:defPPr>
            <a:lvl1pPr algn="ctr">
              <a:lnSpc>
                <a:spcPct val="110000"/>
              </a:lnSpc>
              <a:spcAft>
                <a:spcPts val="600"/>
              </a:spcAft>
              <a:defRPr sz="2800" b="1">
                <a:solidFill>
                  <a:srgbClr val="1F285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s-MX" dirty="0" smtClean="0"/>
              <a:t>INFORMACIÓN Y CONTACTO</a:t>
            </a:r>
            <a:endParaRPr lang="es-E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48AF8A05-4B0E-4300-BAEC-61113D0D0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858" y="1597847"/>
            <a:ext cx="8996273" cy="348351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371600" y="968188"/>
            <a:ext cx="7126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/>
              <a:t>https://www.gob.ec/normativa-manuales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103858" y="5394246"/>
            <a:ext cx="5659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/>
              <a:t>simplificacion@gobiernoelectronico.gob.ec</a:t>
            </a:r>
            <a:endParaRPr lang="es-EC" sz="2400" b="1" dirty="0"/>
          </a:p>
        </p:txBody>
      </p:sp>
    </p:spTree>
    <p:extLst>
      <p:ext uri="{BB962C8B-B14F-4D97-AF65-F5344CB8AC3E}">
        <p14:creationId xmlns:p14="http://schemas.microsoft.com/office/powerpoint/2010/main" val="411208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EB7008C0-7A45-452E-A418-C9929631EC7F}"/>
              </a:ext>
            </a:extLst>
          </p:cNvPr>
          <p:cNvSpPr txBox="1"/>
          <p:nvPr/>
        </p:nvSpPr>
        <p:spPr>
          <a:xfrm>
            <a:off x="3321071" y="3246893"/>
            <a:ext cx="6310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8000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2143894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adroTexto 200">
            <a:extLst>
              <a:ext uri="{FF2B5EF4-FFF2-40B4-BE49-F238E27FC236}">
                <a16:creationId xmlns:a16="http://schemas.microsoft.com/office/drawing/2014/main" xmlns="" id="{066EDA4C-0576-45E6-A8E3-F8AC146AAEE5}"/>
              </a:ext>
            </a:extLst>
          </p:cNvPr>
          <p:cNvSpPr txBox="1"/>
          <p:nvPr/>
        </p:nvSpPr>
        <p:spPr>
          <a:xfrm>
            <a:off x="1211942" y="403549"/>
            <a:ext cx="9855200" cy="634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s-E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CRONOLOGÍA DE SIMPLIFICACIÓN DE TRÁMITES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860243458"/>
              </p:ext>
            </p:extLst>
          </p:nvPr>
        </p:nvGraphicFramePr>
        <p:xfrm>
          <a:off x="464457" y="724503"/>
          <a:ext cx="1126308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0564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ircle">
            <a:extLst>
              <a:ext uri="{FF2B5EF4-FFF2-40B4-BE49-F238E27FC236}">
                <a16:creationId xmlns:a16="http://schemas.microsoft.com/office/drawing/2014/main" xmlns="" id="{46C828BC-2467-478B-8E9D-B4607C6A934A}"/>
              </a:ext>
            </a:extLst>
          </p:cNvPr>
          <p:cNvSpPr/>
          <p:nvPr/>
        </p:nvSpPr>
        <p:spPr>
          <a:xfrm flipV="1">
            <a:off x="5477104" y="1848903"/>
            <a:ext cx="172399" cy="172399"/>
          </a:xfrm>
          <a:prstGeom prst="diamond">
            <a:avLst/>
          </a:prstGeom>
          <a:solidFill>
            <a:schemeClr val="accent1">
              <a:lumMod val="90000"/>
              <a:lumOff val="10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532" b="0" i="0" u="none" strike="noStrike" kern="1200" cap="none" spc="0" normalizeH="0" baseline="0" noProof="0" dirty="0">
              <a:ln>
                <a:noFill/>
              </a:ln>
              <a:solidFill>
                <a:srgbClr val="747993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1" name="Circle">
            <a:extLst>
              <a:ext uri="{FF2B5EF4-FFF2-40B4-BE49-F238E27FC236}">
                <a16:creationId xmlns:a16="http://schemas.microsoft.com/office/drawing/2014/main" xmlns="" id="{415DD1A8-71FC-49F1-9F89-A7AFC31BD522}"/>
              </a:ext>
            </a:extLst>
          </p:cNvPr>
          <p:cNvSpPr/>
          <p:nvPr/>
        </p:nvSpPr>
        <p:spPr>
          <a:xfrm flipV="1">
            <a:off x="5477104" y="3337686"/>
            <a:ext cx="172399" cy="172399"/>
          </a:xfrm>
          <a:prstGeom prst="diamond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532" b="0" i="0" u="none" strike="noStrike" kern="1200" cap="none" spc="0" normalizeH="0" baseline="0" noProof="0" dirty="0">
              <a:ln>
                <a:noFill/>
              </a:ln>
              <a:solidFill>
                <a:srgbClr val="747993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2" name="Circle">
            <a:extLst>
              <a:ext uri="{FF2B5EF4-FFF2-40B4-BE49-F238E27FC236}">
                <a16:creationId xmlns:a16="http://schemas.microsoft.com/office/drawing/2014/main" xmlns="" id="{BDAD4937-A647-40AD-BD05-EB3634D72FDE}"/>
              </a:ext>
            </a:extLst>
          </p:cNvPr>
          <p:cNvSpPr/>
          <p:nvPr/>
        </p:nvSpPr>
        <p:spPr>
          <a:xfrm flipV="1">
            <a:off x="5483006" y="4693495"/>
            <a:ext cx="160595" cy="160595"/>
          </a:xfrm>
          <a:prstGeom prst="diamond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532" b="0" i="0" u="none" strike="noStrike" kern="1200" cap="none" spc="0" normalizeH="0" baseline="0" noProof="0" dirty="0">
              <a:ln>
                <a:noFill/>
              </a:ln>
              <a:solidFill>
                <a:srgbClr val="747993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3" name="TextBox 65">
            <a:extLst>
              <a:ext uri="{FF2B5EF4-FFF2-40B4-BE49-F238E27FC236}">
                <a16:creationId xmlns:a16="http://schemas.microsoft.com/office/drawing/2014/main" xmlns="" id="{131C2D14-FC64-4BEF-A56B-903AEF55E71D}"/>
              </a:ext>
            </a:extLst>
          </p:cNvPr>
          <p:cNvSpPr txBox="1"/>
          <p:nvPr/>
        </p:nvSpPr>
        <p:spPr>
          <a:xfrm>
            <a:off x="5810158" y="1764797"/>
            <a:ext cx="1623586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spc="-15" dirty="0">
                <a:solidFill>
                  <a:srgbClr val="111340"/>
                </a:solidFill>
                <a:latin typeface="+mj-lt"/>
                <a:cs typeface="Poppins" pitchFamily="2" charset="77"/>
              </a:rPr>
              <a:t>REGISTRO GOB.EC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111340"/>
              </a:solidFill>
              <a:effectLst/>
              <a:uLnTx/>
              <a:uFillTx/>
              <a:latin typeface="+mj-lt"/>
              <a:ea typeface="League Spartan" charset="0"/>
              <a:cs typeface="Poppins" pitchFamily="2" charset="77"/>
            </a:endParaRPr>
          </a:p>
        </p:txBody>
      </p:sp>
      <p:sp>
        <p:nvSpPr>
          <p:cNvPr id="124" name="Subtitle 2">
            <a:extLst>
              <a:ext uri="{FF2B5EF4-FFF2-40B4-BE49-F238E27FC236}">
                <a16:creationId xmlns:a16="http://schemas.microsoft.com/office/drawing/2014/main" xmlns="" id="{7104CE16-02A8-4438-B340-EA51FC3820BF}"/>
              </a:ext>
            </a:extLst>
          </p:cNvPr>
          <p:cNvSpPr txBox="1">
            <a:spLocks/>
          </p:cNvSpPr>
          <p:nvPr/>
        </p:nvSpPr>
        <p:spPr>
          <a:xfrm>
            <a:off x="5812277" y="2097973"/>
            <a:ext cx="2543079" cy="526298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es-ES" sz="1200" spc="-20" dirty="0">
                <a:solidFill>
                  <a:srgbClr val="212D5A"/>
                </a:solidFill>
                <a:latin typeface="+mj-lt"/>
                <a:cs typeface="Poppins" pitchFamily="2" charset="77"/>
              </a:rPr>
              <a:t>Tener los trámites publicados </a:t>
            </a:r>
          </a:p>
          <a:p>
            <a:pPr lvl="0" algn="just"/>
            <a:r>
              <a:rPr lang="es-ES" sz="1200" spc="-20" dirty="0">
                <a:solidFill>
                  <a:srgbClr val="212D5A"/>
                </a:solidFill>
                <a:latin typeface="+mj-lt"/>
                <a:cs typeface="Poppins" pitchFamily="2" charset="77"/>
              </a:rPr>
              <a:t>(o modificados en GOB.EC)</a:t>
            </a:r>
          </a:p>
        </p:txBody>
      </p:sp>
      <p:sp>
        <p:nvSpPr>
          <p:cNvPr id="125" name="TextBox 67">
            <a:extLst>
              <a:ext uri="{FF2B5EF4-FFF2-40B4-BE49-F238E27FC236}">
                <a16:creationId xmlns:a16="http://schemas.microsoft.com/office/drawing/2014/main" xmlns="" id="{FECFFBFA-0190-49E8-AF26-379E0B0B5BCB}"/>
              </a:ext>
            </a:extLst>
          </p:cNvPr>
          <p:cNvSpPr txBox="1"/>
          <p:nvPr/>
        </p:nvSpPr>
        <p:spPr>
          <a:xfrm>
            <a:off x="5810158" y="3243269"/>
            <a:ext cx="2406493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-15" normalizeH="0" baseline="0" noProof="0" dirty="0">
                <a:ln>
                  <a:noFill/>
                </a:ln>
                <a:solidFill>
                  <a:srgbClr val="111340"/>
                </a:solidFill>
                <a:effectLst/>
                <a:uLnTx/>
                <a:uFillTx/>
                <a:latin typeface="+mj-lt"/>
                <a:ea typeface="+mn-ea"/>
                <a:cs typeface="Poppins" pitchFamily="2" charset="77"/>
              </a:rPr>
              <a:t>PARTICIPACIÓN CIUDADANA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111340"/>
              </a:solidFill>
              <a:effectLst/>
              <a:uLnTx/>
              <a:uFillTx/>
              <a:latin typeface="+mj-lt"/>
              <a:ea typeface="League Spartan" charset="0"/>
              <a:cs typeface="Poppins" pitchFamily="2" charset="77"/>
            </a:endParaRPr>
          </a:p>
        </p:txBody>
      </p:sp>
      <p:sp>
        <p:nvSpPr>
          <p:cNvPr id="126" name="Subtitle 2">
            <a:extLst>
              <a:ext uri="{FF2B5EF4-FFF2-40B4-BE49-F238E27FC236}">
                <a16:creationId xmlns:a16="http://schemas.microsoft.com/office/drawing/2014/main" xmlns="" id="{C10DCA5E-B8F9-4F30-A4C0-859C28DB4A7B}"/>
              </a:ext>
            </a:extLst>
          </p:cNvPr>
          <p:cNvSpPr txBox="1">
            <a:spLocks/>
          </p:cNvSpPr>
          <p:nvPr/>
        </p:nvSpPr>
        <p:spPr>
          <a:xfrm>
            <a:off x="5812277" y="3576445"/>
            <a:ext cx="2543079" cy="710964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es-ES" sz="1200" spc="-20" dirty="0">
                <a:solidFill>
                  <a:srgbClr val="212D5A"/>
                </a:solidFill>
                <a:latin typeface="+mj-lt"/>
                <a:cs typeface="Poppins" pitchFamily="2" charset="77"/>
              </a:rPr>
              <a:t>Contar con la medición de la encuesta de satisfacción de servicios o de trámites. Ver art 4.</a:t>
            </a:r>
            <a:endParaRPr kumimoji="0" lang="es-ES_tradnl" sz="1200" b="0" i="0" u="none" strike="noStrike" kern="1200" cap="none" spc="-20" normalizeH="0" baseline="0" noProof="0" dirty="0">
              <a:ln>
                <a:noFill/>
              </a:ln>
              <a:solidFill>
                <a:srgbClr val="212D5A"/>
              </a:solidFill>
              <a:effectLst/>
              <a:uLnTx/>
              <a:uFillTx/>
              <a:latin typeface="+mj-lt"/>
              <a:cs typeface="Poppins" pitchFamily="2" charset="77"/>
            </a:endParaRPr>
          </a:p>
        </p:txBody>
      </p:sp>
      <p:sp>
        <p:nvSpPr>
          <p:cNvPr id="127" name="TextBox 69">
            <a:extLst>
              <a:ext uri="{FF2B5EF4-FFF2-40B4-BE49-F238E27FC236}">
                <a16:creationId xmlns:a16="http://schemas.microsoft.com/office/drawing/2014/main" xmlns="" id="{A88A3C6E-CBF4-40F5-BE18-DB6700CD4783}"/>
              </a:ext>
            </a:extLst>
          </p:cNvPr>
          <p:cNvSpPr txBox="1"/>
          <p:nvPr/>
        </p:nvSpPr>
        <p:spPr>
          <a:xfrm>
            <a:off x="5810158" y="4594741"/>
            <a:ext cx="1418593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spc="-15" dirty="0">
                <a:solidFill>
                  <a:srgbClr val="111340"/>
                </a:solidFill>
                <a:latin typeface="+mj-lt"/>
                <a:cs typeface="Poppins" pitchFamily="2" charset="77"/>
              </a:rPr>
              <a:t>PLANIFICACIÓN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111340"/>
              </a:solidFill>
              <a:effectLst/>
              <a:uLnTx/>
              <a:uFillTx/>
              <a:latin typeface="+mj-lt"/>
              <a:ea typeface="League Spartan" charset="0"/>
              <a:cs typeface="Poppins" pitchFamily="2" charset="77"/>
            </a:endParaRPr>
          </a:p>
        </p:txBody>
      </p:sp>
      <p:sp>
        <p:nvSpPr>
          <p:cNvPr id="128" name="Subtitle 2">
            <a:extLst>
              <a:ext uri="{FF2B5EF4-FFF2-40B4-BE49-F238E27FC236}">
                <a16:creationId xmlns:a16="http://schemas.microsoft.com/office/drawing/2014/main" xmlns="" id="{48B33418-85BC-4023-9D84-385FC8A72470}"/>
              </a:ext>
            </a:extLst>
          </p:cNvPr>
          <p:cNvSpPr txBox="1">
            <a:spLocks/>
          </p:cNvSpPr>
          <p:nvPr/>
        </p:nvSpPr>
        <p:spPr>
          <a:xfrm>
            <a:off x="5812277" y="4927917"/>
            <a:ext cx="2543079" cy="1264962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0" indent="-228600" algn="just">
              <a:buFont typeface="+mj-lt"/>
              <a:buAutoNum type="arabicPeriod"/>
            </a:pPr>
            <a:r>
              <a:rPr lang="es-EC" sz="1200" dirty="0">
                <a:solidFill>
                  <a:srgbClr val="212D5A"/>
                </a:solidFill>
                <a:latin typeface="+mj-lt"/>
              </a:rPr>
              <a:t>Llenar la matriz de diagnóstico económico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es-ES" sz="1200" kern="0" dirty="0">
                <a:solidFill>
                  <a:srgbClr val="212D5A"/>
                </a:solidFill>
                <a:latin typeface="+mj-lt"/>
                <a:ea typeface="PT Sans"/>
                <a:cs typeface="PT Sans"/>
                <a:sym typeface="PT Sans"/>
              </a:rPr>
              <a:t>Llenar la </a:t>
            </a:r>
            <a:r>
              <a:rPr lang="es-EC" sz="1200" dirty="0">
                <a:solidFill>
                  <a:srgbClr val="212D5A"/>
                </a:solidFill>
                <a:latin typeface="+mj-lt"/>
              </a:rPr>
              <a:t>matriz de puntuación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es-EC" sz="1200" dirty="0">
                <a:solidFill>
                  <a:srgbClr val="212D5A"/>
                </a:solidFill>
                <a:latin typeface="+mj-lt"/>
              </a:rPr>
              <a:t>Llenar la matriz de priorización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kumimoji="0" lang="es-ES_tradnl" sz="1200" b="0" i="0" u="none" strike="noStrike" kern="1200" cap="none" spc="-20" normalizeH="0" baseline="0" noProof="0" dirty="0">
              <a:ln>
                <a:noFill/>
              </a:ln>
              <a:solidFill>
                <a:srgbClr val="212D5A"/>
              </a:solidFill>
              <a:effectLst/>
              <a:uLnTx/>
              <a:uFillTx/>
              <a:latin typeface="+mj-lt"/>
              <a:ea typeface="+mn-ea"/>
              <a:cs typeface="Poppins" pitchFamily="2" charset="77"/>
            </a:endParaRPr>
          </a:p>
        </p:txBody>
      </p:sp>
      <p:sp>
        <p:nvSpPr>
          <p:cNvPr id="138" name="Circle">
            <a:extLst>
              <a:ext uri="{FF2B5EF4-FFF2-40B4-BE49-F238E27FC236}">
                <a16:creationId xmlns:a16="http://schemas.microsoft.com/office/drawing/2014/main" xmlns="" id="{355BBCB1-3644-4E72-B8FF-DA2F83AD7FA4}"/>
              </a:ext>
            </a:extLst>
          </p:cNvPr>
          <p:cNvSpPr/>
          <p:nvPr/>
        </p:nvSpPr>
        <p:spPr>
          <a:xfrm flipV="1">
            <a:off x="9036923" y="1843904"/>
            <a:ext cx="172399" cy="172399"/>
          </a:xfrm>
          <a:prstGeom prst="diamond">
            <a:avLst/>
          </a:prstGeom>
          <a:solidFill>
            <a:srgbClr val="360271">
              <a:lumMod val="75000"/>
            </a:srgb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532" b="0" i="0" u="none" strike="noStrike" kern="0" cap="none" spc="0" normalizeH="0" baseline="0" noProof="0" dirty="0">
              <a:ln>
                <a:noFill/>
              </a:ln>
              <a:solidFill>
                <a:srgbClr val="747993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139" name="Circle">
            <a:extLst>
              <a:ext uri="{FF2B5EF4-FFF2-40B4-BE49-F238E27FC236}">
                <a16:creationId xmlns:a16="http://schemas.microsoft.com/office/drawing/2014/main" xmlns="" id="{F87AAEAF-B877-4617-A69A-FD27D4DFAF48}"/>
              </a:ext>
            </a:extLst>
          </p:cNvPr>
          <p:cNvSpPr/>
          <p:nvPr/>
        </p:nvSpPr>
        <p:spPr>
          <a:xfrm flipV="1">
            <a:off x="9036923" y="3332687"/>
            <a:ext cx="172399" cy="172399"/>
          </a:xfrm>
          <a:prstGeom prst="diamond">
            <a:avLst/>
          </a:prstGeom>
          <a:solidFill>
            <a:srgbClr val="36027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532" b="0" i="0" u="none" strike="noStrike" kern="0" cap="none" spc="0" normalizeH="0" baseline="0" noProof="0" dirty="0">
              <a:ln>
                <a:noFill/>
              </a:ln>
              <a:solidFill>
                <a:srgbClr val="747993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140" name="Circle">
            <a:extLst>
              <a:ext uri="{FF2B5EF4-FFF2-40B4-BE49-F238E27FC236}">
                <a16:creationId xmlns:a16="http://schemas.microsoft.com/office/drawing/2014/main" xmlns="" id="{6C43013A-406C-4284-A434-26535CD3A1BD}"/>
              </a:ext>
            </a:extLst>
          </p:cNvPr>
          <p:cNvSpPr/>
          <p:nvPr/>
        </p:nvSpPr>
        <p:spPr>
          <a:xfrm flipV="1">
            <a:off x="9042825" y="4745646"/>
            <a:ext cx="160595" cy="160595"/>
          </a:xfrm>
          <a:prstGeom prst="diamond">
            <a:avLst/>
          </a:prstGeom>
          <a:solidFill>
            <a:srgbClr val="01C8DC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532" b="0" i="0" u="none" strike="noStrike" kern="0" cap="none" spc="0" normalizeH="0" baseline="0" noProof="0" dirty="0">
              <a:ln>
                <a:noFill/>
              </a:ln>
              <a:solidFill>
                <a:srgbClr val="747993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141" name="TextBox 53">
            <a:extLst>
              <a:ext uri="{FF2B5EF4-FFF2-40B4-BE49-F238E27FC236}">
                <a16:creationId xmlns:a16="http://schemas.microsoft.com/office/drawing/2014/main" xmlns="" id="{62FC56F8-AA8E-48E5-9214-66779F1F733D}"/>
              </a:ext>
            </a:extLst>
          </p:cNvPr>
          <p:cNvSpPr txBox="1"/>
          <p:nvPr/>
        </p:nvSpPr>
        <p:spPr>
          <a:xfrm>
            <a:off x="9369977" y="1759798"/>
            <a:ext cx="1780424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600" b="1" spc="-15" dirty="0">
                <a:solidFill>
                  <a:srgbClr val="111340"/>
                </a:solidFill>
                <a:latin typeface="Calibri Light" panose="020F0302020204030204"/>
                <a:cs typeface="Poppins" pitchFamily="2" charset="77"/>
              </a:rPr>
              <a:t>REGISTRO DEL PLAN</a:t>
            </a:r>
            <a:endParaRPr lang="en-US" sz="1600" b="1" dirty="0">
              <a:solidFill>
                <a:srgbClr val="111340"/>
              </a:solidFill>
              <a:latin typeface="Calibri Light" panose="020F0302020204030204"/>
              <a:ea typeface="League Spartan" charset="0"/>
              <a:cs typeface="Poppins" pitchFamily="2" charset="77"/>
            </a:endParaRPr>
          </a:p>
        </p:txBody>
      </p:sp>
      <p:sp>
        <p:nvSpPr>
          <p:cNvPr id="142" name="Subtitle 2">
            <a:extLst>
              <a:ext uri="{FF2B5EF4-FFF2-40B4-BE49-F238E27FC236}">
                <a16:creationId xmlns:a16="http://schemas.microsoft.com/office/drawing/2014/main" xmlns="" id="{4F750921-C33E-4E93-990B-189476CE1195}"/>
              </a:ext>
            </a:extLst>
          </p:cNvPr>
          <p:cNvSpPr txBox="1">
            <a:spLocks/>
          </p:cNvSpPr>
          <p:nvPr/>
        </p:nvSpPr>
        <p:spPr>
          <a:xfrm>
            <a:off x="9372096" y="2092974"/>
            <a:ext cx="2543079" cy="1006429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_tradnl" sz="1200" spc="-20" dirty="0">
                <a:solidFill>
                  <a:srgbClr val="747A94"/>
                </a:solidFill>
                <a:latin typeface="Calibri Light" panose="020F0302020204030204"/>
                <a:cs typeface="Poppins" pitchFamily="2" charset="77"/>
              </a:rPr>
              <a:t>Subir las matrices en el portal Gob.ec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_tradnl" sz="1200" spc="-20" dirty="0">
                <a:solidFill>
                  <a:srgbClr val="747A94"/>
                </a:solidFill>
                <a:latin typeface="Calibri Light" panose="020F0302020204030204"/>
                <a:cs typeface="Poppins" pitchFamily="2" charset="77"/>
              </a:rPr>
              <a:t>Seleccionar el trámite priorizado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_tradnl" sz="1200" spc="-20" dirty="0">
                <a:solidFill>
                  <a:srgbClr val="747A94"/>
                </a:solidFill>
                <a:latin typeface="Calibri Light" panose="020F0302020204030204"/>
                <a:cs typeface="Poppins" pitchFamily="2" charset="77"/>
              </a:rPr>
              <a:t>Estrategia, fecha de ejecución y descripción</a:t>
            </a:r>
          </a:p>
        </p:txBody>
      </p:sp>
      <p:sp>
        <p:nvSpPr>
          <p:cNvPr id="143" name="TextBox 55">
            <a:extLst>
              <a:ext uri="{FF2B5EF4-FFF2-40B4-BE49-F238E27FC236}">
                <a16:creationId xmlns:a16="http://schemas.microsoft.com/office/drawing/2014/main" xmlns="" id="{44160E21-BDAF-4287-9812-061D123AA1B8}"/>
              </a:ext>
            </a:extLst>
          </p:cNvPr>
          <p:cNvSpPr txBox="1"/>
          <p:nvPr/>
        </p:nvSpPr>
        <p:spPr>
          <a:xfrm>
            <a:off x="9369977" y="3238270"/>
            <a:ext cx="1253677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600" b="1" spc="-15" dirty="0">
                <a:solidFill>
                  <a:srgbClr val="111340"/>
                </a:solidFill>
                <a:latin typeface="Calibri Light" panose="020F0302020204030204"/>
                <a:cs typeface="Poppins" pitchFamily="2" charset="77"/>
              </a:rPr>
              <a:t>APROBACIÓN</a:t>
            </a:r>
            <a:endParaRPr lang="en-US" sz="1600" b="1" dirty="0">
              <a:solidFill>
                <a:srgbClr val="111340"/>
              </a:solidFill>
              <a:latin typeface="Calibri Light" panose="020F0302020204030204"/>
              <a:ea typeface="League Spartan" charset="0"/>
              <a:cs typeface="Poppins" pitchFamily="2" charset="77"/>
            </a:endParaRPr>
          </a:p>
        </p:txBody>
      </p:sp>
      <p:sp>
        <p:nvSpPr>
          <p:cNvPr id="144" name="Subtitle 2">
            <a:extLst>
              <a:ext uri="{FF2B5EF4-FFF2-40B4-BE49-F238E27FC236}">
                <a16:creationId xmlns:a16="http://schemas.microsoft.com/office/drawing/2014/main" xmlns="" id="{E167CB2D-E12D-4FA1-B54E-601E6A6C99F7}"/>
              </a:ext>
            </a:extLst>
          </p:cNvPr>
          <p:cNvSpPr txBox="1">
            <a:spLocks/>
          </p:cNvSpPr>
          <p:nvPr/>
        </p:nvSpPr>
        <p:spPr>
          <a:xfrm>
            <a:off x="9372097" y="3571446"/>
            <a:ext cx="2238624" cy="47461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200" spc="-20" dirty="0">
                <a:solidFill>
                  <a:srgbClr val="747A94"/>
                </a:solidFill>
                <a:latin typeface="Calibri Light" panose="020F0302020204030204"/>
                <a:cs typeface="Poppins" pitchFamily="2" charset="77"/>
              </a:rPr>
              <a:t>Descargar la aprobación del Plan en el módulo de planificación</a:t>
            </a:r>
            <a:endParaRPr lang="es-ES_tradnl" sz="1200" spc="-20" dirty="0">
              <a:solidFill>
                <a:srgbClr val="747A94"/>
              </a:solidFill>
              <a:latin typeface="Calibri Light" panose="020F0302020204030204"/>
              <a:cs typeface="Poppins" pitchFamily="2" charset="77"/>
            </a:endParaRPr>
          </a:p>
        </p:txBody>
      </p:sp>
      <p:sp>
        <p:nvSpPr>
          <p:cNvPr id="145" name="TextBox 57">
            <a:extLst>
              <a:ext uri="{FF2B5EF4-FFF2-40B4-BE49-F238E27FC236}">
                <a16:creationId xmlns:a16="http://schemas.microsoft.com/office/drawing/2014/main" xmlns="" id="{664D8248-302C-497A-8774-716A08472E0F}"/>
              </a:ext>
            </a:extLst>
          </p:cNvPr>
          <p:cNvSpPr txBox="1"/>
          <p:nvPr/>
        </p:nvSpPr>
        <p:spPr>
          <a:xfrm>
            <a:off x="9369977" y="4646892"/>
            <a:ext cx="2565126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s-EC" sz="1600" b="1" spc="-15" dirty="0">
                <a:solidFill>
                  <a:srgbClr val="111340"/>
                </a:solidFill>
                <a:latin typeface="Calibri Light" panose="020F0302020204030204"/>
                <a:cs typeface="Poppins" pitchFamily="2" charset="77"/>
              </a:rPr>
              <a:t>EJECUCIÓN /  CUMPLIMIENTO</a:t>
            </a:r>
            <a:endParaRPr lang="es-EC" sz="1600" b="1" dirty="0">
              <a:solidFill>
                <a:srgbClr val="111340"/>
              </a:solidFill>
              <a:latin typeface="Calibri Light" panose="020F0302020204030204"/>
              <a:ea typeface="League Spartan" charset="0"/>
              <a:cs typeface="Poppins" pitchFamily="2" charset="77"/>
            </a:endParaRPr>
          </a:p>
        </p:txBody>
      </p:sp>
      <p:sp>
        <p:nvSpPr>
          <p:cNvPr id="146" name="Subtitle 2">
            <a:extLst>
              <a:ext uri="{FF2B5EF4-FFF2-40B4-BE49-F238E27FC236}">
                <a16:creationId xmlns:a16="http://schemas.microsoft.com/office/drawing/2014/main" xmlns="" id="{0624D5F9-DE23-4253-B693-EF5C64DCDD95}"/>
              </a:ext>
            </a:extLst>
          </p:cNvPr>
          <p:cNvSpPr txBox="1">
            <a:spLocks/>
          </p:cNvSpPr>
          <p:nvPr/>
        </p:nvSpPr>
        <p:spPr>
          <a:xfrm>
            <a:off x="9372097" y="4980068"/>
            <a:ext cx="2563006" cy="7478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_tradnl" sz="1200" spc="-20" dirty="0">
                <a:solidFill>
                  <a:srgbClr val="747A94"/>
                </a:solidFill>
                <a:latin typeface="Calibri Light" panose="020F0302020204030204"/>
                <a:cs typeface="Poppins" pitchFamily="2" charset="77"/>
              </a:rPr>
              <a:t>Reporte mensual de cumplimiento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_tradnl" sz="1200" spc="-20" dirty="0">
                <a:solidFill>
                  <a:srgbClr val="747A94"/>
                </a:solidFill>
                <a:latin typeface="Calibri Light" panose="020F0302020204030204"/>
                <a:cs typeface="Poppins" pitchFamily="2" charset="77"/>
              </a:rPr>
              <a:t>Informe de resultados e impacto económico 31 de octubre.</a:t>
            </a:r>
          </a:p>
        </p:txBody>
      </p:sp>
      <p:grpSp>
        <p:nvGrpSpPr>
          <p:cNvPr id="163" name="Group 62">
            <a:extLst>
              <a:ext uri="{FF2B5EF4-FFF2-40B4-BE49-F238E27FC236}">
                <a16:creationId xmlns:a16="http://schemas.microsoft.com/office/drawing/2014/main" xmlns="" id="{D60EA836-137B-4504-A31F-87B432B8CB8D}"/>
              </a:ext>
            </a:extLst>
          </p:cNvPr>
          <p:cNvGrpSpPr/>
          <p:nvPr/>
        </p:nvGrpSpPr>
        <p:grpSpPr>
          <a:xfrm flipH="1">
            <a:off x="694769" y="2753451"/>
            <a:ext cx="4597243" cy="2885432"/>
            <a:chOff x="7663307" y="7505708"/>
            <a:chExt cx="9897662" cy="6212207"/>
          </a:xfrm>
        </p:grpSpPr>
        <p:sp>
          <p:nvSpPr>
            <p:cNvPr id="164" name="Shape 59062">
              <a:extLst>
                <a:ext uri="{FF2B5EF4-FFF2-40B4-BE49-F238E27FC236}">
                  <a16:creationId xmlns:a16="http://schemas.microsoft.com/office/drawing/2014/main" xmlns="" id="{1880F68C-2C5C-42AC-BD27-B4F5B94A4F98}"/>
                </a:ext>
              </a:extLst>
            </p:cNvPr>
            <p:cNvSpPr/>
            <p:nvPr/>
          </p:nvSpPr>
          <p:spPr>
            <a:xfrm>
              <a:off x="8613011" y="12305863"/>
              <a:ext cx="3570059" cy="178567"/>
            </a:xfrm>
            <a:prstGeom prst="roundRect">
              <a:avLst>
                <a:gd name="adj" fmla="val 50000"/>
              </a:avLst>
            </a:prstGeom>
            <a:solidFill>
              <a:srgbClr val="7F7F7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0" cap="none" spc="0" normalizeH="0" baseline="0" noProof="0" dirty="0">
                <a:ln>
                  <a:noFill/>
                </a:ln>
                <a:solidFill>
                  <a:srgbClr val="747993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165" name="Shape 59063">
              <a:extLst>
                <a:ext uri="{FF2B5EF4-FFF2-40B4-BE49-F238E27FC236}">
                  <a16:creationId xmlns:a16="http://schemas.microsoft.com/office/drawing/2014/main" xmlns="" id="{8F3D7E0B-C54C-4B82-96EF-75BECD4517EE}"/>
                </a:ext>
              </a:extLst>
            </p:cNvPr>
            <p:cNvSpPr/>
            <p:nvPr/>
          </p:nvSpPr>
          <p:spPr>
            <a:xfrm rot="14400000">
              <a:off x="6015824" y="10837285"/>
              <a:ext cx="3570065" cy="178569"/>
            </a:xfrm>
            <a:prstGeom prst="roundRect">
              <a:avLst>
                <a:gd name="adj" fmla="val 50000"/>
              </a:avLst>
            </a:prstGeom>
            <a:solidFill>
              <a:srgbClr val="7F7F7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0" cap="none" spc="0" normalizeH="0" baseline="0" noProof="0" dirty="0">
                <a:ln>
                  <a:noFill/>
                </a:ln>
                <a:solidFill>
                  <a:srgbClr val="747993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166" name="Shape 59065">
              <a:extLst>
                <a:ext uri="{FF2B5EF4-FFF2-40B4-BE49-F238E27FC236}">
                  <a16:creationId xmlns:a16="http://schemas.microsoft.com/office/drawing/2014/main" xmlns="" id="{FA4B0978-655C-47BC-B589-0685639F6D0E}"/>
                </a:ext>
              </a:extLst>
            </p:cNvPr>
            <p:cNvSpPr/>
            <p:nvPr/>
          </p:nvSpPr>
          <p:spPr>
            <a:xfrm>
              <a:off x="7663307" y="12481371"/>
              <a:ext cx="5888562" cy="350004"/>
            </a:xfrm>
            <a:prstGeom prst="rect">
              <a:avLst/>
            </a:pr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0" cap="none" spc="0" normalizeH="0" baseline="0" noProof="0" dirty="0">
                <a:ln>
                  <a:noFill/>
                </a:ln>
                <a:solidFill>
                  <a:srgbClr val="747993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167" name="Shape 59066">
              <a:extLst>
                <a:ext uri="{FF2B5EF4-FFF2-40B4-BE49-F238E27FC236}">
                  <a16:creationId xmlns:a16="http://schemas.microsoft.com/office/drawing/2014/main" xmlns="" id="{84BE7EB9-BCF4-4B85-A483-AB56DC7F6E34}"/>
                </a:ext>
              </a:extLst>
            </p:cNvPr>
            <p:cNvSpPr/>
            <p:nvPr/>
          </p:nvSpPr>
          <p:spPr>
            <a:xfrm rot="16200000">
              <a:off x="8331093" y="13099641"/>
              <a:ext cx="886543" cy="350005"/>
            </a:xfrm>
            <a:prstGeom prst="rect">
              <a:avLst/>
            </a:prstGeom>
            <a:solidFill>
              <a:srgbClr val="7F7F7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0" cap="none" spc="0" normalizeH="0" baseline="0" noProof="0" dirty="0">
                <a:ln>
                  <a:noFill/>
                </a:ln>
                <a:solidFill>
                  <a:srgbClr val="747993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168" name="Shape 59067">
              <a:extLst>
                <a:ext uri="{FF2B5EF4-FFF2-40B4-BE49-F238E27FC236}">
                  <a16:creationId xmlns:a16="http://schemas.microsoft.com/office/drawing/2014/main" xmlns="" id="{A5E07B24-0FF8-422C-B5F0-2B940D3450F3}"/>
                </a:ext>
              </a:extLst>
            </p:cNvPr>
            <p:cNvSpPr/>
            <p:nvPr/>
          </p:nvSpPr>
          <p:spPr>
            <a:xfrm rot="16200000">
              <a:off x="11997541" y="13099641"/>
              <a:ext cx="886543" cy="350005"/>
            </a:xfrm>
            <a:prstGeom prst="rect">
              <a:avLst/>
            </a:prstGeom>
            <a:solidFill>
              <a:srgbClr val="7F7F7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0" cap="none" spc="0" normalizeH="0" baseline="0" noProof="0" dirty="0">
                <a:ln>
                  <a:noFill/>
                </a:ln>
                <a:solidFill>
                  <a:srgbClr val="747993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169" name="Shape 59071">
              <a:extLst>
                <a:ext uri="{FF2B5EF4-FFF2-40B4-BE49-F238E27FC236}">
                  <a16:creationId xmlns:a16="http://schemas.microsoft.com/office/drawing/2014/main" xmlns="" id="{47BEBD8C-BBA0-4E7D-B3E5-359ECADBB5BB}"/>
                </a:ext>
              </a:extLst>
            </p:cNvPr>
            <p:cNvSpPr/>
            <p:nvPr/>
          </p:nvSpPr>
          <p:spPr>
            <a:xfrm>
              <a:off x="12628002" y="10121062"/>
              <a:ext cx="1366258" cy="1763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623" y="21600"/>
                  </a:moveTo>
                  <a:cubicBezTo>
                    <a:pt x="4597" y="20639"/>
                    <a:pt x="3564" y="19684"/>
                    <a:pt x="2524" y="18733"/>
                  </a:cubicBezTo>
                  <a:cubicBezTo>
                    <a:pt x="2004" y="18257"/>
                    <a:pt x="1482" y="17783"/>
                    <a:pt x="975" y="17299"/>
                  </a:cubicBezTo>
                  <a:cubicBezTo>
                    <a:pt x="643" y="16983"/>
                    <a:pt x="318" y="16662"/>
                    <a:pt x="0" y="16338"/>
                  </a:cubicBezTo>
                  <a:lnTo>
                    <a:pt x="19619" y="0"/>
                  </a:lnTo>
                  <a:lnTo>
                    <a:pt x="21600" y="3731"/>
                  </a:lnTo>
                  <a:lnTo>
                    <a:pt x="5623" y="21600"/>
                  </a:lnTo>
                  <a:close/>
                </a:path>
              </a:pathLst>
            </a:custGeom>
            <a:solidFill>
              <a:srgbClr val="FA3C93">
                <a:lumMod val="7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0" cap="none" spc="0" normalizeH="0" baseline="0" noProof="0" dirty="0">
                <a:ln>
                  <a:noFill/>
                </a:ln>
                <a:solidFill>
                  <a:srgbClr val="747993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170" name="Shape 59072">
              <a:extLst>
                <a:ext uri="{FF2B5EF4-FFF2-40B4-BE49-F238E27FC236}">
                  <a16:creationId xmlns:a16="http://schemas.microsoft.com/office/drawing/2014/main" xmlns="" id="{428028C1-5BB3-4A4D-8ABD-A115CD80030D}"/>
                </a:ext>
              </a:extLst>
            </p:cNvPr>
            <p:cNvSpPr/>
            <p:nvPr/>
          </p:nvSpPr>
          <p:spPr>
            <a:xfrm>
              <a:off x="12681680" y="7908260"/>
              <a:ext cx="2137532" cy="2902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491" extrusionOk="0">
                  <a:moveTo>
                    <a:pt x="2646" y="1215"/>
                  </a:moveTo>
                  <a:cubicBezTo>
                    <a:pt x="2177" y="1530"/>
                    <a:pt x="1970" y="1986"/>
                    <a:pt x="1777" y="2429"/>
                  </a:cubicBezTo>
                  <a:cubicBezTo>
                    <a:pt x="1584" y="2872"/>
                    <a:pt x="1390" y="3322"/>
                    <a:pt x="1329" y="3782"/>
                  </a:cubicBezTo>
                  <a:cubicBezTo>
                    <a:pt x="1159" y="5063"/>
                    <a:pt x="2001" y="6324"/>
                    <a:pt x="1709" y="7596"/>
                  </a:cubicBezTo>
                  <a:cubicBezTo>
                    <a:pt x="1437" y="8777"/>
                    <a:pt x="229" y="9741"/>
                    <a:pt x="22" y="10932"/>
                  </a:cubicBezTo>
                  <a:cubicBezTo>
                    <a:pt x="-36" y="11263"/>
                    <a:pt x="7" y="11620"/>
                    <a:pt x="351" y="11831"/>
                  </a:cubicBezTo>
                  <a:cubicBezTo>
                    <a:pt x="816" y="12116"/>
                    <a:pt x="1459" y="11948"/>
                    <a:pt x="2041" y="11925"/>
                  </a:cubicBezTo>
                  <a:cubicBezTo>
                    <a:pt x="2246" y="11917"/>
                    <a:pt x="2456" y="11929"/>
                    <a:pt x="2636" y="12002"/>
                  </a:cubicBezTo>
                  <a:cubicBezTo>
                    <a:pt x="2950" y="12130"/>
                    <a:pt x="3085" y="12392"/>
                    <a:pt x="3168" y="12649"/>
                  </a:cubicBezTo>
                  <a:cubicBezTo>
                    <a:pt x="3503" y="13692"/>
                    <a:pt x="3323" y="14917"/>
                    <a:pt x="4474" y="15599"/>
                  </a:cubicBezTo>
                  <a:cubicBezTo>
                    <a:pt x="5291" y="16084"/>
                    <a:pt x="6411" y="16040"/>
                    <a:pt x="7460" y="15964"/>
                  </a:cubicBezTo>
                  <a:cubicBezTo>
                    <a:pt x="8557" y="15884"/>
                    <a:pt x="9665" y="15796"/>
                    <a:pt x="10798" y="15691"/>
                  </a:cubicBezTo>
                  <a:lnTo>
                    <a:pt x="14268" y="21491"/>
                  </a:lnTo>
                  <a:lnTo>
                    <a:pt x="21564" y="15165"/>
                  </a:lnTo>
                  <a:cubicBezTo>
                    <a:pt x="20471" y="14519"/>
                    <a:pt x="19650" y="13659"/>
                    <a:pt x="19196" y="12684"/>
                  </a:cubicBezTo>
                  <a:cubicBezTo>
                    <a:pt x="18849" y="11939"/>
                    <a:pt x="18727" y="11145"/>
                    <a:pt x="18901" y="10368"/>
                  </a:cubicBezTo>
                  <a:cubicBezTo>
                    <a:pt x="19261" y="8758"/>
                    <a:pt x="20845" y="7403"/>
                    <a:pt x="20998" y="5768"/>
                  </a:cubicBezTo>
                  <a:cubicBezTo>
                    <a:pt x="21303" y="2507"/>
                    <a:pt x="16868" y="296"/>
                    <a:pt x="12009" y="34"/>
                  </a:cubicBezTo>
                  <a:cubicBezTo>
                    <a:pt x="9362" y="-109"/>
                    <a:pt x="6723" y="214"/>
                    <a:pt x="4159" y="712"/>
                  </a:cubicBezTo>
                  <a:cubicBezTo>
                    <a:pt x="3615" y="817"/>
                    <a:pt x="3062" y="936"/>
                    <a:pt x="2646" y="1215"/>
                  </a:cubicBez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0" cap="none" spc="0" normalizeH="0" baseline="0" noProof="0" dirty="0">
                <a:ln>
                  <a:noFill/>
                </a:ln>
                <a:solidFill>
                  <a:srgbClr val="747993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171" name="Shape 59073">
              <a:extLst>
                <a:ext uri="{FF2B5EF4-FFF2-40B4-BE49-F238E27FC236}">
                  <a16:creationId xmlns:a16="http://schemas.microsoft.com/office/drawing/2014/main" xmlns="" id="{29A8C6C0-84C4-4E6F-8B68-0EE0128C63E6}"/>
                </a:ext>
              </a:extLst>
            </p:cNvPr>
            <p:cNvSpPr/>
            <p:nvPr/>
          </p:nvSpPr>
          <p:spPr>
            <a:xfrm>
              <a:off x="12719197" y="7505708"/>
              <a:ext cx="2062858" cy="1701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600" extrusionOk="0">
                  <a:moveTo>
                    <a:pt x="3971" y="2931"/>
                  </a:moveTo>
                  <a:cubicBezTo>
                    <a:pt x="3817" y="2620"/>
                    <a:pt x="3701" y="2291"/>
                    <a:pt x="3626" y="1944"/>
                  </a:cubicBezTo>
                  <a:cubicBezTo>
                    <a:pt x="3487" y="1306"/>
                    <a:pt x="3489" y="636"/>
                    <a:pt x="3631" y="0"/>
                  </a:cubicBezTo>
                  <a:cubicBezTo>
                    <a:pt x="4459" y="961"/>
                    <a:pt x="5492" y="1627"/>
                    <a:pt x="6610" y="1924"/>
                  </a:cubicBezTo>
                  <a:cubicBezTo>
                    <a:pt x="8133" y="2328"/>
                    <a:pt x="9701" y="2022"/>
                    <a:pt x="11256" y="1860"/>
                  </a:cubicBezTo>
                  <a:cubicBezTo>
                    <a:pt x="12822" y="1697"/>
                    <a:pt x="14426" y="1694"/>
                    <a:pt x="15907" y="2245"/>
                  </a:cubicBezTo>
                  <a:cubicBezTo>
                    <a:pt x="17181" y="2719"/>
                    <a:pt x="18321" y="3588"/>
                    <a:pt x="19182" y="4841"/>
                  </a:cubicBezTo>
                  <a:cubicBezTo>
                    <a:pt x="19777" y="5708"/>
                    <a:pt x="20204" y="6723"/>
                    <a:pt x="20540" y="7778"/>
                  </a:cubicBezTo>
                  <a:cubicBezTo>
                    <a:pt x="21278" y="10096"/>
                    <a:pt x="21569" y="12556"/>
                    <a:pt x="21346" y="14958"/>
                  </a:cubicBezTo>
                  <a:cubicBezTo>
                    <a:pt x="21126" y="17338"/>
                    <a:pt x="20401" y="19631"/>
                    <a:pt x="19217" y="21600"/>
                  </a:cubicBezTo>
                  <a:cubicBezTo>
                    <a:pt x="19409" y="20684"/>
                    <a:pt x="19547" y="19756"/>
                    <a:pt x="19637" y="18818"/>
                  </a:cubicBezTo>
                  <a:cubicBezTo>
                    <a:pt x="19765" y="17492"/>
                    <a:pt x="19779" y="16163"/>
                    <a:pt x="19741" y="14832"/>
                  </a:cubicBezTo>
                  <a:cubicBezTo>
                    <a:pt x="19688" y="12975"/>
                    <a:pt x="19048" y="11140"/>
                    <a:pt x="17716" y="11376"/>
                  </a:cubicBezTo>
                  <a:cubicBezTo>
                    <a:pt x="17259" y="11457"/>
                    <a:pt x="16899" y="11835"/>
                    <a:pt x="16647" y="12271"/>
                  </a:cubicBezTo>
                  <a:cubicBezTo>
                    <a:pt x="16342" y="12799"/>
                    <a:pt x="16103" y="13468"/>
                    <a:pt x="15558" y="13530"/>
                  </a:cubicBezTo>
                  <a:cubicBezTo>
                    <a:pt x="14412" y="13659"/>
                    <a:pt x="14517" y="11792"/>
                    <a:pt x="14360" y="10290"/>
                  </a:cubicBezTo>
                  <a:cubicBezTo>
                    <a:pt x="14204" y="8799"/>
                    <a:pt x="13113" y="7817"/>
                    <a:pt x="11914" y="7277"/>
                  </a:cubicBezTo>
                  <a:cubicBezTo>
                    <a:pt x="11366" y="7031"/>
                    <a:pt x="10793" y="6858"/>
                    <a:pt x="10218" y="6721"/>
                  </a:cubicBezTo>
                  <a:cubicBezTo>
                    <a:pt x="7754" y="6133"/>
                    <a:pt x="5124" y="6143"/>
                    <a:pt x="3055" y="7851"/>
                  </a:cubicBezTo>
                  <a:cubicBezTo>
                    <a:pt x="2371" y="8415"/>
                    <a:pt x="1786" y="9136"/>
                    <a:pt x="1330" y="9977"/>
                  </a:cubicBezTo>
                  <a:cubicBezTo>
                    <a:pt x="741" y="8542"/>
                    <a:pt x="345" y="7044"/>
                    <a:pt x="147" y="5510"/>
                  </a:cubicBezTo>
                  <a:cubicBezTo>
                    <a:pt x="12" y="4462"/>
                    <a:pt x="-31" y="3399"/>
                    <a:pt x="23" y="2322"/>
                  </a:cubicBezTo>
                  <a:cubicBezTo>
                    <a:pt x="235" y="2846"/>
                    <a:pt x="577" y="3297"/>
                    <a:pt x="1012" y="3628"/>
                  </a:cubicBezTo>
                  <a:cubicBezTo>
                    <a:pt x="1271" y="3825"/>
                    <a:pt x="1560" y="3977"/>
                    <a:pt x="1867" y="4076"/>
                  </a:cubicBezTo>
                  <a:cubicBezTo>
                    <a:pt x="1801" y="3694"/>
                    <a:pt x="1754" y="3307"/>
                    <a:pt x="1728" y="2918"/>
                  </a:cubicBezTo>
                  <a:cubicBezTo>
                    <a:pt x="1680" y="2195"/>
                    <a:pt x="1702" y="1468"/>
                    <a:pt x="1793" y="752"/>
                  </a:cubicBezTo>
                  <a:cubicBezTo>
                    <a:pt x="2029" y="1309"/>
                    <a:pt x="2376" y="1803"/>
                    <a:pt x="2811" y="2200"/>
                  </a:cubicBezTo>
                  <a:cubicBezTo>
                    <a:pt x="3154" y="2513"/>
                    <a:pt x="3546" y="2760"/>
                    <a:pt x="3971" y="2931"/>
                  </a:cubicBezTo>
                  <a:close/>
                </a:path>
              </a:pathLst>
            </a:custGeom>
            <a:solidFill>
              <a:srgbClr val="FFFFFF">
                <a:lumMod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0" cap="none" spc="0" normalizeH="0" baseline="0" noProof="0" dirty="0">
                <a:ln>
                  <a:noFill/>
                </a:ln>
                <a:solidFill>
                  <a:srgbClr val="747993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172" name="Shape 59075">
              <a:extLst>
                <a:ext uri="{FF2B5EF4-FFF2-40B4-BE49-F238E27FC236}">
                  <a16:creationId xmlns:a16="http://schemas.microsoft.com/office/drawing/2014/main" xmlns="" id="{C3E1CBAF-A9AD-4EA7-A8F5-75C8A509340B}"/>
                </a:ext>
              </a:extLst>
            </p:cNvPr>
            <p:cNvSpPr/>
            <p:nvPr/>
          </p:nvSpPr>
          <p:spPr>
            <a:xfrm>
              <a:off x="9435605" y="11313179"/>
              <a:ext cx="3563955" cy="632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552" extrusionOk="0">
                  <a:moveTo>
                    <a:pt x="4572" y="32"/>
                  </a:moveTo>
                  <a:cubicBezTo>
                    <a:pt x="4295" y="111"/>
                    <a:pt x="4020" y="330"/>
                    <a:pt x="3746" y="552"/>
                  </a:cubicBezTo>
                  <a:cubicBezTo>
                    <a:pt x="3230" y="969"/>
                    <a:pt x="2711" y="1400"/>
                    <a:pt x="2226" y="2568"/>
                  </a:cubicBezTo>
                  <a:cubicBezTo>
                    <a:pt x="1631" y="4001"/>
                    <a:pt x="1139" y="6432"/>
                    <a:pt x="619" y="8585"/>
                  </a:cubicBezTo>
                  <a:cubicBezTo>
                    <a:pt x="367" y="9630"/>
                    <a:pt x="97" y="10715"/>
                    <a:pt x="18" y="12423"/>
                  </a:cubicBezTo>
                  <a:cubicBezTo>
                    <a:pt x="-21" y="13279"/>
                    <a:pt x="1" y="14220"/>
                    <a:pt x="117" y="14797"/>
                  </a:cubicBezTo>
                  <a:cubicBezTo>
                    <a:pt x="297" y="15696"/>
                    <a:pt x="509" y="15358"/>
                    <a:pt x="723" y="14732"/>
                  </a:cubicBezTo>
                  <a:cubicBezTo>
                    <a:pt x="926" y="14142"/>
                    <a:pt x="1163" y="13374"/>
                    <a:pt x="1382" y="12586"/>
                  </a:cubicBezTo>
                  <a:cubicBezTo>
                    <a:pt x="1797" y="11092"/>
                    <a:pt x="2251" y="10093"/>
                    <a:pt x="2723" y="9301"/>
                  </a:cubicBezTo>
                  <a:cubicBezTo>
                    <a:pt x="3020" y="8802"/>
                    <a:pt x="3321" y="8273"/>
                    <a:pt x="3624" y="7902"/>
                  </a:cubicBezTo>
                  <a:cubicBezTo>
                    <a:pt x="3708" y="10209"/>
                    <a:pt x="3587" y="12599"/>
                    <a:pt x="3300" y="14311"/>
                  </a:cubicBezTo>
                  <a:cubicBezTo>
                    <a:pt x="3040" y="15860"/>
                    <a:pt x="2652" y="16792"/>
                    <a:pt x="2520" y="18818"/>
                  </a:cubicBezTo>
                  <a:cubicBezTo>
                    <a:pt x="2488" y="19311"/>
                    <a:pt x="2476" y="19854"/>
                    <a:pt x="2515" y="20331"/>
                  </a:cubicBezTo>
                  <a:cubicBezTo>
                    <a:pt x="2590" y="21261"/>
                    <a:pt x="2797" y="21505"/>
                    <a:pt x="2980" y="21169"/>
                  </a:cubicBezTo>
                  <a:cubicBezTo>
                    <a:pt x="3398" y="20399"/>
                    <a:pt x="3524" y="17665"/>
                    <a:pt x="3791" y="15756"/>
                  </a:cubicBezTo>
                  <a:cubicBezTo>
                    <a:pt x="4029" y="14059"/>
                    <a:pt x="4382" y="13075"/>
                    <a:pt x="4749" y="12434"/>
                  </a:cubicBezTo>
                  <a:cubicBezTo>
                    <a:pt x="5275" y="11512"/>
                    <a:pt x="5824" y="11119"/>
                    <a:pt x="6363" y="10894"/>
                  </a:cubicBezTo>
                  <a:cubicBezTo>
                    <a:pt x="6930" y="10658"/>
                    <a:pt x="7516" y="10609"/>
                    <a:pt x="8045" y="11968"/>
                  </a:cubicBezTo>
                  <a:cubicBezTo>
                    <a:pt x="8406" y="12894"/>
                    <a:pt x="8702" y="14413"/>
                    <a:pt x="9016" y="15773"/>
                  </a:cubicBezTo>
                  <a:cubicBezTo>
                    <a:pt x="9485" y="17807"/>
                    <a:pt x="9998" y="19481"/>
                    <a:pt x="10541" y="20814"/>
                  </a:cubicBezTo>
                  <a:lnTo>
                    <a:pt x="21356" y="21552"/>
                  </a:lnTo>
                  <a:lnTo>
                    <a:pt x="21579" y="18993"/>
                  </a:lnTo>
                  <a:lnTo>
                    <a:pt x="19681" y="7140"/>
                  </a:lnTo>
                  <a:cubicBezTo>
                    <a:pt x="19700" y="8481"/>
                    <a:pt x="19591" y="9776"/>
                    <a:pt x="19395" y="10547"/>
                  </a:cubicBezTo>
                  <a:cubicBezTo>
                    <a:pt x="19179" y="11394"/>
                    <a:pt x="18906" y="11439"/>
                    <a:pt x="18644" y="11457"/>
                  </a:cubicBezTo>
                  <a:cubicBezTo>
                    <a:pt x="18306" y="11481"/>
                    <a:pt x="17969" y="11506"/>
                    <a:pt x="17632" y="11512"/>
                  </a:cubicBezTo>
                  <a:cubicBezTo>
                    <a:pt x="14994" y="10581"/>
                    <a:pt x="12352" y="10002"/>
                    <a:pt x="9709" y="9821"/>
                  </a:cubicBezTo>
                  <a:cubicBezTo>
                    <a:pt x="9503" y="9807"/>
                    <a:pt x="9297" y="9795"/>
                    <a:pt x="9091" y="9691"/>
                  </a:cubicBezTo>
                  <a:cubicBezTo>
                    <a:pt x="8697" y="9491"/>
                    <a:pt x="8310" y="8954"/>
                    <a:pt x="7947" y="8065"/>
                  </a:cubicBezTo>
                  <a:cubicBezTo>
                    <a:pt x="7555" y="7105"/>
                    <a:pt x="7199" y="5756"/>
                    <a:pt x="6843" y="4422"/>
                  </a:cubicBezTo>
                  <a:cubicBezTo>
                    <a:pt x="6396" y="2746"/>
                    <a:pt x="5932" y="1043"/>
                    <a:pt x="5398" y="357"/>
                  </a:cubicBezTo>
                  <a:cubicBezTo>
                    <a:pt x="5126" y="7"/>
                    <a:pt x="4849" y="-48"/>
                    <a:pt x="4572" y="32"/>
                  </a:cubicBez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0" cap="none" spc="0" normalizeH="0" baseline="0" noProof="0" dirty="0">
                <a:ln>
                  <a:noFill/>
                </a:ln>
                <a:solidFill>
                  <a:srgbClr val="747993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173" name="Shape 59076">
              <a:extLst>
                <a:ext uri="{FF2B5EF4-FFF2-40B4-BE49-F238E27FC236}">
                  <a16:creationId xmlns:a16="http://schemas.microsoft.com/office/drawing/2014/main" xmlns="" id="{706A8EE3-281A-448B-BF5E-6260007F215A}"/>
                </a:ext>
              </a:extLst>
            </p:cNvPr>
            <p:cNvSpPr/>
            <p:nvPr/>
          </p:nvSpPr>
          <p:spPr>
            <a:xfrm>
              <a:off x="9835382" y="11632729"/>
              <a:ext cx="3653494" cy="961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401" extrusionOk="0">
                  <a:moveTo>
                    <a:pt x="19245" y="1673"/>
                  </a:moveTo>
                  <a:lnTo>
                    <a:pt x="18423" y="6347"/>
                  </a:lnTo>
                  <a:lnTo>
                    <a:pt x="7887" y="6495"/>
                  </a:lnTo>
                  <a:cubicBezTo>
                    <a:pt x="7358" y="5636"/>
                    <a:pt x="6860" y="4522"/>
                    <a:pt x="6406" y="3181"/>
                  </a:cubicBezTo>
                  <a:cubicBezTo>
                    <a:pt x="6102" y="2285"/>
                    <a:pt x="5815" y="1280"/>
                    <a:pt x="5461" y="699"/>
                  </a:cubicBezTo>
                  <a:cubicBezTo>
                    <a:pt x="4944" y="-149"/>
                    <a:pt x="4377" y="10"/>
                    <a:pt x="3829" y="14"/>
                  </a:cubicBezTo>
                  <a:cubicBezTo>
                    <a:pt x="3298" y="18"/>
                    <a:pt x="2746" y="-135"/>
                    <a:pt x="2231" y="547"/>
                  </a:cubicBezTo>
                  <a:cubicBezTo>
                    <a:pt x="1873" y="1020"/>
                    <a:pt x="1562" y="1865"/>
                    <a:pt x="1253" y="2694"/>
                  </a:cubicBezTo>
                  <a:cubicBezTo>
                    <a:pt x="947" y="3514"/>
                    <a:pt x="639" y="4325"/>
                    <a:pt x="342" y="5193"/>
                  </a:cubicBezTo>
                  <a:cubicBezTo>
                    <a:pt x="69" y="5991"/>
                    <a:pt x="-117" y="7204"/>
                    <a:pt x="86" y="7973"/>
                  </a:cubicBezTo>
                  <a:cubicBezTo>
                    <a:pt x="258" y="8626"/>
                    <a:pt x="526" y="8149"/>
                    <a:pt x="749" y="7613"/>
                  </a:cubicBezTo>
                  <a:cubicBezTo>
                    <a:pt x="1011" y="6983"/>
                    <a:pt x="1291" y="6470"/>
                    <a:pt x="1567" y="5928"/>
                  </a:cubicBezTo>
                  <a:cubicBezTo>
                    <a:pt x="1863" y="5345"/>
                    <a:pt x="2158" y="4725"/>
                    <a:pt x="2482" y="4397"/>
                  </a:cubicBezTo>
                  <a:cubicBezTo>
                    <a:pt x="2730" y="4146"/>
                    <a:pt x="2988" y="4075"/>
                    <a:pt x="3243" y="4187"/>
                  </a:cubicBezTo>
                  <a:cubicBezTo>
                    <a:pt x="2873" y="4557"/>
                    <a:pt x="2518" y="5118"/>
                    <a:pt x="2189" y="5855"/>
                  </a:cubicBezTo>
                  <a:cubicBezTo>
                    <a:pt x="1570" y="7238"/>
                    <a:pt x="1044" y="9271"/>
                    <a:pt x="546" y="10881"/>
                  </a:cubicBezTo>
                  <a:cubicBezTo>
                    <a:pt x="387" y="11397"/>
                    <a:pt x="219" y="11992"/>
                    <a:pt x="236" y="12804"/>
                  </a:cubicBezTo>
                  <a:cubicBezTo>
                    <a:pt x="245" y="13237"/>
                    <a:pt x="313" y="13619"/>
                    <a:pt x="412" y="13844"/>
                  </a:cubicBezTo>
                  <a:cubicBezTo>
                    <a:pt x="616" y="14311"/>
                    <a:pt x="867" y="14036"/>
                    <a:pt x="1080" y="13591"/>
                  </a:cubicBezTo>
                  <a:cubicBezTo>
                    <a:pt x="1498" y="12716"/>
                    <a:pt x="1818" y="11320"/>
                    <a:pt x="2202" y="10244"/>
                  </a:cubicBezTo>
                  <a:cubicBezTo>
                    <a:pt x="2603" y="9117"/>
                    <a:pt x="3067" y="8356"/>
                    <a:pt x="3558" y="8017"/>
                  </a:cubicBezTo>
                  <a:cubicBezTo>
                    <a:pt x="3268" y="8673"/>
                    <a:pt x="2988" y="9393"/>
                    <a:pt x="2720" y="10174"/>
                  </a:cubicBezTo>
                  <a:cubicBezTo>
                    <a:pt x="2347" y="11260"/>
                    <a:pt x="1997" y="12450"/>
                    <a:pt x="1629" y="13561"/>
                  </a:cubicBezTo>
                  <a:cubicBezTo>
                    <a:pt x="1465" y="14058"/>
                    <a:pt x="1299" y="14525"/>
                    <a:pt x="1148" y="15052"/>
                  </a:cubicBezTo>
                  <a:cubicBezTo>
                    <a:pt x="1025" y="15480"/>
                    <a:pt x="904" y="15989"/>
                    <a:pt x="905" y="16645"/>
                  </a:cubicBezTo>
                  <a:cubicBezTo>
                    <a:pt x="906" y="17177"/>
                    <a:pt x="976" y="17612"/>
                    <a:pt x="1085" y="17823"/>
                  </a:cubicBezTo>
                  <a:cubicBezTo>
                    <a:pt x="1254" y="18148"/>
                    <a:pt x="1447" y="17851"/>
                    <a:pt x="1627" y="17412"/>
                  </a:cubicBezTo>
                  <a:cubicBezTo>
                    <a:pt x="1931" y="16666"/>
                    <a:pt x="2198" y="15724"/>
                    <a:pt x="2489" y="14905"/>
                  </a:cubicBezTo>
                  <a:cubicBezTo>
                    <a:pt x="2840" y="13919"/>
                    <a:pt x="3224" y="13117"/>
                    <a:pt x="3630" y="12519"/>
                  </a:cubicBezTo>
                  <a:cubicBezTo>
                    <a:pt x="3636" y="13717"/>
                    <a:pt x="3767" y="14858"/>
                    <a:pt x="3993" y="15692"/>
                  </a:cubicBezTo>
                  <a:cubicBezTo>
                    <a:pt x="4476" y="17468"/>
                    <a:pt x="5112" y="17460"/>
                    <a:pt x="5770" y="17271"/>
                  </a:cubicBezTo>
                  <a:cubicBezTo>
                    <a:pt x="6754" y="16988"/>
                    <a:pt x="7730" y="16410"/>
                    <a:pt x="8685" y="15465"/>
                  </a:cubicBezTo>
                  <a:cubicBezTo>
                    <a:pt x="11888" y="18627"/>
                    <a:pt x="15165" y="20599"/>
                    <a:pt x="18470" y="21354"/>
                  </a:cubicBezTo>
                  <a:cubicBezTo>
                    <a:pt x="18695" y="21406"/>
                    <a:pt x="18921" y="21451"/>
                    <a:pt x="19142" y="21280"/>
                  </a:cubicBezTo>
                  <a:cubicBezTo>
                    <a:pt x="19717" y="20835"/>
                    <a:pt x="20124" y="19147"/>
                    <a:pt x="20478" y="17492"/>
                  </a:cubicBezTo>
                  <a:cubicBezTo>
                    <a:pt x="20834" y="15828"/>
                    <a:pt x="21170" y="14066"/>
                    <a:pt x="21483" y="12196"/>
                  </a:cubicBezTo>
                  <a:lnTo>
                    <a:pt x="19245" y="1673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0" cap="none" spc="0" normalizeH="0" baseline="0" noProof="0" dirty="0">
                <a:ln>
                  <a:noFill/>
                </a:ln>
                <a:solidFill>
                  <a:srgbClr val="747993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174" name="Shape 59077">
              <a:extLst>
                <a:ext uri="{FF2B5EF4-FFF2-40B4-BE49-F238E27FC236}">
                  <a16:creationId xmlns:a16="http://schemas.microsoft.com/office/drawing/2014/main" xmlns="" id="{9AB9E4AE-B4BA-4419-B07D-9E293824B347}"/>
                </a:ext>
              </a:extLst>
            </p:cNvPr>
            <p:cNvSpPr/>
            <p:nvPr/>
          </p:nvSpPr>
          <p:spPr>
            <a:xfrm>
              <a:off x="12979144" y="9835709"/>
              <a:ext cx="2884886" cy="3879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592" extrusionOk="0">
                  <a:moveTo>
                    <a:pt x="13262" y="0"/>
                  </a:moveTo>
                  <a:cubicBezTo>
                    <a:pt x="11659" y="-8"/>
                    <a:pt x="10520" y="662"/>
                    <a:pt x="9458" y="1460"/>
                  </a:cubicBezTo>
                  <a:cubicBezTo>
                    <a:pt x="8066" y="2506"/>
                    <a:pt x="6714" y="3760"/>
                    <a:pt x="5469" y="4945"/>
                  </a:cubicBezTo>
                  <a:cubicBezTo>
                    <a:pt x="3737" y="6593"/>
                    <a:pt x="1917" y="8186"/>
                    <a:pt x="0" y="9715"/>
                  </a:cubicBezTo>
                  <a:lnTo>
                    <a:pt x="4703" y="13774"/>
                  </a:lnTo>
                  <a:lnTo>
                    <a:pt x="7711" y="10825"/>
                  </a:lnTo>
                  <a:cubicBezTo>
                    <a:pt x="7812" y="12020"/>
                    <a:pt x="7856" y="13213"/>
                    <a:pt x="7852" y="14410"/>
                  </a:cubicBezTo>
                  <a:cubicBezTo>
                    <a:pt x="7845" y="16812"/>
                    <a:pt x="7606" y="19212"/>
                    <a:pt x="7181" y="21592"/>
                  </a:cubicBezTo>
                  <a:lnTo>
                    <a:pt x="20412" y="21592"/>
                  </a:lnTo>
                  <a:cubicBezTo>
                    <a:pt x="21326" y="18005"/>
                    <a:pt x="21600" y="14342"/>
                    <a:pt x="21190" y="10703"/>
                  </a:cubicBezTo>
                  <a:cubicBezTo>
                    <a:pt x="21032" y="9304"/>
                    <a:pt x="20772" y="7911"/>
                    <a:pt x="20287" y="6555"/>
                  </a:cubicBezTo>
                  <a:cubicBezTo>
                    <a:pt x="19635" y="4732"/>
                    <a:pt x="18565" y="2994"/>
                    <a:pt x="16919" y="1567"/>
                  </a:cubicBezTo>
                  <a:cubicBezTo>
                    <a:pt x="15953" y="730"/>
                    <a:pt x="14730" y="7"/>
                    <a:pt x="13262" y="0"/>
                  </a:cubicBezTo>
                  <a:close/>
                </a:path>
              </a:pathLst>
            </a:custGeom>
            <a:solidFill>
              <a:srgbClr val="FA3C93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0" cap="none" spc="0" normalizeH="0" baseline="0" noProof="0" dirty="0">
                <a:ln>
                  <a:noFill/>
                </a:ln>
                <a:solidFill>
                  <a:srgbClr val="747993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175" name="Shape 59079">
              <a:extLst>
                <a:ext uri="{FF2B5EF4-FFF2-40B4-BE49-F238E27FC236}">
                  <a16:creationId xmlns:a16="http://schemas.microsoft.com/office/drawing/2014/main" xmlns="" id="{44E6C1C1-A96F-44C6-B3E8-C6513A887AB8}"/>
                </a:ext>
              </a:extLst>
            </p:cNvPr>
            <p:cNvSpPr/>
            <p:nvPr/>
          </p:nvSpPr>
          <p:spPr>
            <a:xfrm>
              <a:off x="15655528" y="9213190"/>
              <a:ext cx="1905441" cy="4501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0779" extrusionOk="0">
                  <a:moveTo>
                    <a:pt x="19376" y="339"/>
                  </a:moveTo>
                  <a:cubicBezTo>
                    <a:pt x="14811" y="-821"/>
                    <a:pt x="9661" y="1161"/>
                    <a:pt x="7489" y="3739"/>
                  </a:cubicBezTo>
                  <a:cubicBezTo>
                    <a:pt x="5119" y="6553"/>
                    <a:pt x="3744" y="9483"/>
                    <a:pt x="2605" y="12422"/>
                  </a:cubicBezTo>
                  <a:cubicBezTo>
                    <a:pt x="1530" y="15196"/>
                    <a:pt x="661" y="17983"/>
                    <a:pt x="0" y="20779"/>
                  </a:cubicBezTo>
                  <a:lnTo>
                    <a:pt x="10954" y="20779"/>
                  </a:lnTo>
                  <a:cubicBezTo>
                    <a:pt x="11395" y="14994"/>
                    <a:pt x="14436" y="9292"/>
                    <a:pt x="19925" y="3960"/>
                  </a:cubicBezTo>
                  <a:cubicBezTo>
                    <a:pt x="20252" y="3643"/>
                    <a:pt x="20587" y="3327"/>
                    <a:pt x="20869" y="3003"/>
                  </a:cubicBezTo>
                  <a:cubicBezTo>
                    <a:pt x="21296" y="2512"/>
                    <a:pt x="21600" y="1992"/>
                    <a:pt x="21338" y="1482"/>
                  </a:cubicBezTo>
                  <a:cubicBezTo>
                    <a:pt x="21094" y="1006"/>
                    <a:pt x="20382" y="594"/>
                    <a:pt x="19376" y="339"/>
                  </a:cubicBezTo>
                  <a:close/>
                </a:path>
              </a:pathLst>
            </a:custGeom>
            <a:solidFill>
              <a:srgbClr val="7F7F7F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0" cap="none" spc="0" normalizeH="0" baseline="0" noProof="0" dirty="0">
                <a:ln>
                  <a:noFill/>
                </a:ln>
                <a:solidFill>
                  <a:srgbClr val="747993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176" name="Shape 59080">
              <a:extLst>
                <a:ext uri="{FF2B5EF4-FFF2-40B4-BE49-F238E27FC236}">
                  <a16:creationId xmlns:a16="http://schemas.microsoft.com/office/drawing/2014/main" xmlns="" id="{0B788C52-8F4F-4503-A491-D1EE1E64F35B}"/>
                </a:ext>
              </a:extLst>
            </p:cNvPr>
            <p:cNvSpPr/>
            <p:nvPr/>
          </p:nvSpPr>
          <p:spPr>
            <a:xfrm>
              <a:off x="15647237" y="9205207"/>
              <a:ext cx="1881838" cy="451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0" extrusionOk="0">
                  <a:moveTo>
                    <a:pt x="16259" y="25"/>
                  </a:moveTo>
                  <a:cubicBezTo>
                    <a:pt x="12664" y="250"/>
                    <a:pt x="9312" y="1916"/>
                    <a:pt x="7636" y="3912"/>
                  </a:cubicBezTo>
                  <a:cubicBezTo>
                    <a:pt x="5194" y="6821"/>
                    <a:pt x="3817" y="9857"/>
                    <a:pt x="2662" y="12900"/>
                  </a:cubicBezTo>
                  <a:cubicBezTo>
                    <a:pt x="1572" y="15771"/>
                    <a:pt x="681" y="18657"/>
                    <a:pt x="0" y="21550"/>
                  </a:cubicBezTo>
                  <a:lnTo>
                    <a:pt x="5638" y="21542"/>
                  </a:lnTo>
                  <a:cubicBezTo>
                    <a:pt x="6144" y="18957"/>
                    <a:pt x="6812" y="16389"/>
                    <a:pt x="7698" y="13840"/>
                  </a:cubicBezTo>
                  <a:cubicBezTo>
                    <a:pt x="8709" y="10931"/>
                    <a:pt x="9980" y="8003"/>
                    <a:pt x="12792" y="5277"/>
                  </a:cubicBezTo>
                  <a:cubicBezTo>
                    <a:pt x="13633" y="4462"/>
                    <a:pt x="14612" y="3668"/>
                    <a:pt x="15969" y="2983"/>
                  </a:cubicBezTo>
                  <a:cubicBezTo>
                    <a:pt x="17488" y="2217"/>
                    <a:pt x="19427" y="1622"/>
                    <a:pt x="21600" y="1232"/>
                  </a:cubicBezTo>
                  <a:cubicBezTo>
                    <a:pt x="21279" y="870"/>
                    <a:pt x="20691" y="560"/>
                    <a:pt x="19896" y="350"/>
                  </a:cubicBezTo>
                  <a:cubicBezTo>
                    <a:pt x="18714" y="39"/>
                    <a:pt x="17470" y="-50"/>
                    <a:pt x="16259" y="25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0" cap="none" spc="0" normalizeH="0" baseline="0" noProof="0" dirty="0">
                <a:ln>
                  <a:noFill/>
                </a:ln>
                <a:solidFill>
                  <a:srgbClr val="747993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177" name="Shape 59081">
              <a:extLst>
                <a:ext uri="{FF2B5EF4-FFF2-40B4-BE49-F238E27FC236}">
                  <a16:creationId xmlns:a16="http://schemas.microsoft.com/office/drawing/2014/main" xmlns="" id="{738ACEFD-36FE-4790-89EA-D401B1806116}"/>
                </a:ext>
              </a:extLst>
            </p:cNvPr>
            <p:cNvSpPr/>
            <p:nvPr/>
          </p:nvSpPr>
          <p:spPr>
            <a:xfrm>
              <a:off x="12764890" y="12667722"/>
              <a:ext cx="3606542" cy="608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4" h="19248" extrusionOk="0">
                  <a:moveTo>
                    <a:pt x="2049" y="4210"/>
                  </a:moveTo>
                  <a:cubicBezTo>
                    <a:pt x="770" y="5503"/>
                    <a:pt x="-318" y="9421"/>
                    <a:pt x="85" y="14770"/>
                  </a:cubicBezTo>
                  <a:cubicBezTo>
                    <a:pt x="178" y="16006"/>
                    <a:pt x="363" y="16980"/>
                    <a:pt x="573" y="17667"/>
                  </a:cubicBezTo>
                  <a:cubicBezTo>
                    <a:pt x="1349" y="20197"/>
                    <a:pt x="2298" y="19156"/>
                    <a:pt x="3186" y="18210"/>
                  </a:cubicBezTo>
                  <a:cubicBezTo>
                    <a:pt x="5595" y="15648"/>
                    <a:pt x="8039" y="14430"/>
                    <a:pt x="10482" y="14430"/>
                  </a:cubicBezTo>
                  <a:cubicBezTo>
                    <a:pt x="12925" y="14430"/>
                    <a:pt x="15369" y="15648"/>
                    <a:pt x="17778" y="18210"/>
                  </a:cubicBezTo>
                  <a:cubicBezTo>
                    <a:pt x="18666" y="19156"/>
                    <a:pt x="19614" y="20197"/>
                    <a:pt x="20391" y="17667"/>
                  </a:cubicBezTo>
                  <a:cubicBezTo>
                    <a:pt x="20601" y="16980"/>
                    <a:pt x="20786" y="16006"/>
                    <a:pt x="20879" y="14770"/>
                  </a:cubicBezTo>
                  <a:cubicBezTo>
                    <a:pt x="21282" y="9421"/>
                    <a:pt x="20194" y="5503"/>
                    <a:pt x="18915" y="4210"/>
                  </a:cubicBezTo>
                  <a:cubicBezTo>
                    <a:pt x="13364" y="-1403"/>
                    <a:pt x="7600" y="-1403"/>
                    <a:pt x="2049" y="4210"/>
                  </a:cubicBezTo>
                  <a:close/>
                </a:path>
              </a:pathLst>
            </a:custGeom>
            <a:solidFill>
              <a:srgbClr val="7F7F7F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0" cap="none" spc="0" normalizeH="0" baseline="0" noProof="0" dirty="0">
                <a:ln>
                  <a:noFill/>
                </a:ln>
                <a:solidFill>
                  <a:srgbClr val="747993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178" name="Shape 59082">
              <a:extLst>
                <a:ext uri="{FF2B5EF4-FFF2-40B4-BE49-F238E27FC236}">
                  <a16:creationId xmlns:a16="http://schemas.microsoft.com/office/drawing/2014/main" xmlns="" id="{2CDF895E-7D7A-4951-AAAA-9ACFE8B8E591}"/>
                </a:ext>
              </a:extLst>
            </p:cNvPr>
            <p:cNvSpPr/>
            <p:nvPr/>
          </p:nvSpPr>
          <p:spPr>
            <a:xfrm>
              <a:off x="12768009" y="12667252"/>
              <a:ext cx="3600518" cy="429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1" h="21600" extrusionOk="0">
                  <a:moveTo>
                    <a:pt x="10651" y="0"/>
                  </a:moveTo>
                  <a:cubicBezTo>
                    <a:pt x="7772" y="0"/>
                    <a:pt x="4893" y="2256"/>
                    <a:pt x="2068" y="6720"/>
                  </a:cubicBezTo>
                  <a:cubicBezTo>
                    <a:pt x="868" y="8617"/>
                    <a:pt x="-149" y="14092"/>
                    <a:pt x="19" y="21600"/>
                  </a:cubicBezTo>
                  <a:cubicBezTo>
                    <a:pt x="3572" y="15144"/>
                    <a:pt x="7196" y="11794"/>
                    <a:pt x="10832" y="11904"/>
                  </a:cubicBezTo>
                  <a:cubicBezTo>
                    <a:pt x="14348" y="12010"/>
                    <a:pt x="17847" y="15352"/>
                    <a:pt x="21283" y="21600"/>
                  </a:cubicBezTo>
                  <a:cubicBezTo>
                    <a:pt x="21451" y="14091"/>
                    <a:pt x="20434" y="8617"/>
                    <a:pt x="19234" y="6720"/>
                  </a:cubicBezTo>
                  <a:cubicBezTo>
                    <a:pt x="16409" y="2256"/>
                    <a:pt x="13530" y="0"/>
                    <a:pt x="10651" y="0"/>
                  </a:cubicBezTo>
                  <a:close/>
                </a:path>
              </a:pathLst>
            </a:custGeom>
            <a:solidFill>
              <a:srgbClr val="B9B9B9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532" b="0" i="0" u="none" strike="noStrike" kern="0" cap="none" spc="0" normalizeH="0" baseline="0" noProof="0" dirty="0">
                <a:ln>
                  <a:noFill/>
                </a:ln>
                <a:solidFill>
                  <a:srgbClr val="747993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</p:grpSp>
      <p:sp>
        <p:nvSpPr>
          <p:cNvPr id="179" name="CuadroTexto 178">
            <a:extLst>
              <a:ext uri="{FF2B5EF4-FFF2-40B4-BE49-F238E27FC236}">
                <a16:creationId xmlns:a16="http://schemas.microsoft.com/office/drawing/2014/main" xmlns="" id="{008C2E45-3A2B-4F0C-BBAF-E2E0EB8DA760}"/>
              </a:ext>
            </a:extLst>
          </p:cNvPr>
          <p:cNvSpPr txBox="1"/>
          <p:nvPr/>
        </p:nvSpPr>
        <p:spPr>
          <a:xfrm>
            <a:off x="185204" y="191528"/>
            <a:ext cx="11669191" cy="52956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C"/>
            </a:defPPr>
            <a:lvl1pPr algn="ctr">
              <a:lnSpc>
                <a:spcPct val="110000"/>
              </a:lnSpc>
              <a:spcAft>
                <a:spcPts val="600"/>
              </a:spcAft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s-ES" spc="-6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PLANIFICACIÓN Y EJECUCIÓN</a:t>
            </a:r>
            <a:endParaRPr lang="es-ES" dirty="0">
              <a:solidFill>
                <a:srgbClr val="212D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" name="Rectángulo 179">
            <a:extLst>
              <a:ext uri="{FF2B5EF4-FFF2-40B4-BE49-F238E27FC236}">
                <a16:creationId xmlns:a16="http://schemas.microsoft.com/office/drawing/2014/main" xmlns="" id="{E79CD907-961D-4AA8-A0D7-943EC2E9F45D}"/>
              </a:ext>
            </a:extLst>
          </p:cNvPr>
          <p:cNvSpPr/>
          <p:nvPr/>
        </p:nvSpPr>
        <p:spPr>
          <a:xfrm>
            <a:off x="762000" y="738244"/>
            <a:ext cx="110923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Norma técnica que regula la priorización y simplificación de trámites - </a:t>
            </a:r>
            <a:r>
              <a:rPr lang="es-EC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ACUERDO Nro. MINTEL-MINTEL-2022-0034</a:t>
            </a:r>
            <a:endParaRPr lang="es-EC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090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1C2D3DAB-7E9C-46EE-8912-E8BEE208B77D}"/>
              </a:ext>
            </a:extLst>
          </p:cNvPr>
          <p:cNvSpPr txBox="1"/>
          <p:nvPr/>
        </p:nvSpPr>
        <p:spPr>
          <a:xfrm>
            <a:off x="185204" y="235464"/>
            <a:ext cx="11669191" cy="52956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C"/>
            </a:defPPr>
            <a:lvl1pPr algn="ctr">
              <a:lnSpc>
                <a:spcPct val="110000"/>
              </a:lnSpc>
              <a:spcAft>
                <a:spcPts val="600"/>
              </a:spcAft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s-ES" spc="-60" dirty="0" smtClean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ENVÍO DEL PLAN A TRAVÉS DE GOB.EC</a:t>
            </a:r>
            <a:endParaRPr lang="es-ES" dirty="0">
              <a:solidFill>
                <a:srgbClr val="212D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C99E70FE-BA72-4210-89D9-74C3DC5850EC}"/>
              </a:ext>
            </a:extLst>
          </p:cNvPr>
          <p:cNvSpPr/>
          <p:nvPr/>
        </p:nvSpPr>
        <p:spPr>
          <a:xfrm>
            <a:off x="762000" y="738244"/>
            <a:ext cx="110923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Norma técnica que regula la priorización y simplificación de trámites - </a:t>
            </a:r>
            <a:r>
              <a:rPr lang="es-EC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ACUERDO Nro. MINTEL-MINTEL-2022-0034</a:t>
            </a:r>
            <a:endParaRPr lang="es-EC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42" name="Imagen 14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3" b="6102"/>
          <a:stretch/>
        </p:blipFill>
        <p:spPr>
          <a:xfrm>
            <a:off x="1223682" y="1277398"/>
            <a:ext cx="9466730" cy="3091789"/>
          </a:xfrm>
          <a:prstGeom prst="rect">
            <a:avLst/>
          </a:prstGeom>
        </p:spPr>
      </p:pic>
      <p:pic>
        <p:nvPicPr>
          <p:cNvPr id="143" name="Imagen 14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87" r="1741" b="13246"/>
          <a:stretch/>
        </p:blipFill>
        <p:spPr>
          <a:xfrm>
            <a:off x="1223682" y="4369187"/>
            <a:ext cx="9466730" cy="144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71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1C2D3DAB-7E9C-46EE-8912-E8BEE208B77D}"/>
              </a:ext>
            </a:extLst>
          </p:cNvPr>
          <p:cNvSpPr txBox="1"/>
          <p:nvPr/>
        </p:nvSpPr>
        <p:spPr>
          <a:xfrm>
            <a:off x="185204" y="235464"/>
            <a:ext cx="11669191" cy="52956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C"/>
            </a:defPPr>
            <a:lvl1pPr algn="ctr">
              <a:lnSpc>
                <a:spcPct val="110000"/>
              </a:lnSpc>
              <a:spcAft>
                <a:spcPts val="600"/>
              </a:spcAft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s-ES" altLang="es-ES" spc="-60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PARTICIPACIÓN CIUDADANA</a:t>
            </a:r>
            <a:endParaRPr lang="es-ES" dirty="0">
              <a:solidFill>
                <a:srgbClr val="212D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C99E70FE-BA72-4210-89D9-74C3DC5850EC}"/>
              </a:ext>
            </a:extLst>
          </p:cNvPr>
          <p:cNvSpPr/>
          <p:nvPr/>
        </p:nvSpPr>
        <p:spPr>
          <a:xfrm>
            <a:off x="762000" y="738244"/>
            <a:ext cx="110923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Norma técnica que regula la priorización y simplificación de trámites - </a:t>
            </a:r>
            <a:r>
              <a:rPr lang="es-EC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ACUERDO Nro. MINTEL-MINTEL-2022-0034</a:t>
            </a:r>
            <a:endParaRPr lang="es-EC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42" name="Imagen 141"/>
          <p:cNvPicPr>
            <a:picLocks noChangeAspect="1"/>
          </p:cNvPicPr>
          <p:nvPr/>
        </p:nvPicPr>
        <p:blipFill rotWithShape="1">
          <a:blip r:embed="rId2"/>
          <a:srcRect l="10188" t="16111" r="29373" b="22608"/>
          <a:stretch/>
        </p:blipFill>
        <p:spPr>
          <a:xfrm>
            <a:off x="1102660" y="1267814"/>
            <a:ext cx="9695328" cy="2966562"/>
          </a:xfrm>
          <a:prstGeom prst="rect">
            <a:avLst/>
          </a:prstGeom>
        </p:spPr>
      </p:pic>
      <p:pic>
        <p:nvPicPr>
          <p:cNvPr id="143" name="Imagen 142"/>
          <p:cNvPicPr>
            <a:picLocks noChangeAspect="1"/>
          </p:cNvPicPr>
          <p:nvPr/>
        </p:nvPicPr>
        <p:blipFill rotWithShape="1">
          <a:blip r:embed="rId3"/>
          <a:srcRect l="9452" t="56434" r="27400" b="16998"/>
          <a:stretch/>
        </p:blipFill>
        <p:spPr>
          <a:xfrm>
            <a:off x="1102660" y="4262919"/>
            <a:ext cx="9695327" cy="194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401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1C2D3DAB-7E9C-46EE-8912-E8BEE208B77D}"/>
              </a:ext>
            </a:extLst>
          </p:cNvPr>
          <p:cNvSpPr txBox="1"/>
          <p:nvPr/>
        </p:nvSpPr>
        <p:spPr>
          <a:xfrm>
            <a:off x="185204" y="235464"/>
            <a:ext cx="11669191" cy="52956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C"/>
            </a:defPPr>
            <a:lvl1pPr algn="ctr">
              <a:lnSpc>
                <a:spcPct val="110000"/>
              </a:lnSpc>
              <a:spcAft>
                <a:spcPts val="600"/>
              </a:spcAft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s-ES" altLang="es-ES" spc="-60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PARTICIPACIÓN CIUDADANA</a:t>
            </a:r>
            <a:endParaRPr lang="es-ES" dirty="0">
              <a:solidFill>
                <a:srgbClr val="212D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C99E70FE-BA72-4210-89D9-74C3DC5850EC}"/>
              </a:ext>
            </a:extLst>
          </p:cNvPr>
          <p:cNvSpPr/>
          <p:nvPr/>
        </p:nvSpPr>
        <p:spPr>
          <a:xfrm>
            <a:off x="762000" y="738244"/>
            <a:ext cx="110923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Norma técnica que regula la priorización y simplificación de trámites - </a:t>
            </a:r>
            <a:r>
              <a:rPr lang="es-EC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ACUERDO Nro. MINTEL-MINTEL-2022-0034</a:t>
            </a:r>
            <a:endParaRPr lang="es-EC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xmlns="" id="{C1311756-C421-446A-9F5D-68CE11AC23BB}"/>
              </a:ext>
            </a:extLst>
          </p:cNvPr>
          <p:cNvGrpSpPr/>
          <p:nvPr/>
        </p:nvGrpSpPr>
        <p:grpSpPr>
          <a:xfrm>
            <a:off x="5908547" y="1859276"/>
            <a:ext cx="5929625" cy="4429429"/>
            <a:chOff x="11007841" y="3691324"/>
            <a:chExt cx="11859250" cy="8858857"/>
          </a:xfrm>
        </p:grpSpPr>
        <p:sp>
          <p:nvSpPr>
            <p:cNvPr id="5" name="Freeform 66">
              <a:extLst>
                <a:ext uri="{FF2B5EF4-FFF2-40B4-BE49-F238E27FC236}">
                  <a16:creationId xmlns:a16="http://schemas.microsoft.com/office/drawing/2014/main" xmlns="" id="{0DE6CD0F-D058-4734-B16D-43D57124F5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09653" y="8272434"/>
              <a:ext cx="1439149" cy="763520"/>
            </a:xfrm>
            <a:custGeom>
              <a:avLst/>
              <a:gdLst>
                <a:gd name="T0" fmla="*/ 1155 w 1156"/>
                <a:gd name="T1" fmla="*/ 611 h 612"/>
                <a:gd name="T2" fmla="*/ 0 w 1156"/>
                <a:gd name="T3" fmla="*/ 611 h 612"/>
                <a:gd name="T4" fmla="*/ 0 w 1156"/>
                <a:gd name="T5" fmla="*/ 611 h 612"/>
                <a:gd name="T6" fmla="*/ 268 w 1156"/>
                <a:gd name="T7" fmla="*/ 351 h 612"/>
                <a:gd name="T8" fmla="*/ 268 w 1156"/>
                <a:gd name="T9" fmla="*/ 351 h 612"/>
                <a:gd name="T10" fmla="*/ 272 w 1156"/>
                <a:gd name="T11" fmla="*/ 0 h 612"/>
                <a:gd name="T12" fmla="*/ 883 w 1156"/>
                <a:gd name="T13" fmla="*/ 0 h 612"/>
                <a:gd name="T14" fmla="*/ 883 w 1156"/>
                <a:gd name="T15" fmla="*/ 0 h 612"/>
                <a:gd name="T16" fmla="*/ 887 w 1156"/>
                <a:gd name="T17" fmla="*/ 333 h 612"/>
                <a:gd name="T18" fmla="*/ 887 w 1156"/>
                <a:gd name="T19" fmla="*/ 333 h 612"/>
                <a:gd name="T20" fmla="*/ 1155 w 1156"/>
                <a:gd name="T21" fmla="*/ 611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6" h="612">
                  <a:moveTo>
                    <a:pt x="1155" y="611"/>
                  </a:moveTo>
                  <a:lnTo>
                    <a:pt x="0" y="611"/>
                  </a:lnTo>
                  <a:lnTo>
                    <a:pt x="0" y="611"/>
                  </a:lnTo>
                  <a:cubicBezTo>
                    <a:pt x="0" y="611"/>
                    <a:pt x="267" y="514"/>
                    <a:pt x="268" y="351"/>
                  </a:cubicBezTo>
                  <a:lnTo>
                    <a:pt x="268" y="351"/>
                  </a:lnTo>
                  <a:cubicBezTo>
                    <a:pt x="268" y="178"/>
                    <a:pt x="272" y="0"/>
                    <a:pt x="272" y="0"/>
                  </a:cubicBezTo>
                  <a:lnTo>
                    <a:pt x="883" y="0"/>
                  </a:lnTo>
                  <a:lnTo>
                    <a:pt x="883" y="0"/>
                  </a:lnTo>
                  <a:cubicBezTo>
                    <a:pt x="883" y="0"/>
                    <a:pt x="887" y="165"/>
                    <a:pt x="887" y="333"/>
                  </a:cubicBezTo>
                  <a:lnTo>
                    <a:pt x="887" y="333"/>
                  </a:lnTo>
                  <a:cubicBezTo>
                    <a:pt x="887" y="501"/>
                    <a:pt x="1155" y="611"/>
                    <a:pt x="1155" y="611"/>
                  </a:cubicBezTo>
                </a:path>
              </a:pathLst>
            </a:custGeom>
            <a:solidFill>
              <a:srgbClr val="98C8E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6" name="Freeform 67">
              <a:extLst>
                <a:ext uri="{FF2B5EF4-FFF2-40B4-BE49-F238E27FC236}">
                  <a16:creationId xmlns:a16="http://schemas.microsoft.com/office/drawing/2014/main" xmlns="" id="{814BD0D1-E6C6-40F1-A59F-8213847531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4721" y="8272434"/>
              <a:ext cx="763516" cy="384505"/>
            </a:xfrm>
            <a:custGeom>
              <a:avLst/>
              <a:gdLst>
                <a:gd name="T0" fmla="*/ 4 w 614"/>
                <a:gd name="T1" fmla="*/ 0 h 307"/>
                <a:gd name="T2" fmla="*/ 4 w 614"/>
                <a:gd name="T3" fmla="*/ 0 h 307"/>
                <a:gd name="T4" fmla="*/ 0 w 614"/>
                <a:gd name="T5" fmla="*/ 306 h 307"/>
                <a:gd name="T6" fmla="*/ 613 w 614"/>
                <a:gd name="T7" fmla="*/ 0 h 307"/>
                <a:gd name="T8" fmla="*/ 4 w 614"/>
                <a:gd name="T9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307">
                  <a:moveTo>
                    <a:pt x="4" y="0"/>
                  </a:moveTo>
                  <a:lnTo>
                    <a:pt x="4" y="0"/>
                  </a:lnTo>
                  <a:cubicBezTo>
                    <a:pt x="4" y="0"/>
                    <a:pt x="1" y="149"/>
                    <a:pt x="0" y="306"/>
                  </a:cubicBezTo>
                  <a:lnTo>
                    <a:pt x="613" y="0"/>
                  </a:lnTo>
                  <a:lnTo>
                    <a:pt x="4" y="0"/>
                  </a:lnTo>
                </a:path>
              </a:pathLst>
            </a:custGeom>
            <a:solidFill>
              <a:srgbClr val="86AC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7" name="Freeform 68">
              <a:extLst>
                <a:ext uri="{FF2B5EF4-FFF2-40B4-BE49-F238E27FC236}">
                  <a16:creationId xmlns:a16="http://schemas.microsoft.com/office/drawing/2014/main" xmlns="" id="{F98B00FE-6C83-4392-B2A5-3BB08B4316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02334" y="8003279"/>
              <a:ext cx="4053787" cy="389998"/>
            </a:xfrm>
            <a:custGeom>
              <a:avLst/>
              <a:gdLst>
                <a:gd name="T0" fmla="*/ 0 w 3256"/>
                <a:gd name="T1" fmla="*/ 0 h 311"/>
                <a:gd name="T2" fmla="*/ 0 w 3256"/>
                <a:gd name="T3" fmla="*/ 214 h 311"/>
                <a:gd name="T4" fmla="*/ 0 w 3256"/>
                <a:gd name="T5" fmla="*/ 214 h 311"/>
                <a:gd name="T6" fmla="*/ 96 w 3256"/>
                <a:gd name="T7" fmla="*/ 310 h 311"/>
                <a:gd name="T8" fmla="*/ 3159 w 3256"/>
                <a:gd name="T9" fmla="*/ 310 h 311"/>
                <a:gd name="T10" fmla="*/ 3159 w 3256"/>
                <a:gd name="T11" fmla="*/ 310 h 311"/>
                <a:gd name="T12" fmla="*/ 3255 w 3256"/>
                <a:gd name="T13" fmla="*/ 214 h 311"/>
                <a:gd name="T14" fmla="*/ 3255 w 3256"/>
                <a:gd name="T15" fmla="*/ 0 h 311"/>
                <a:gd name="T16" fmla="*/ 0 w 3256"/>
                <a:gd name="T17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56" h="311">
                  <a:moveTo>
                    <a:pt x="0" y="0"/>
                  </a:moveTo>
                  <a:lnTo>
                    <a:pt x="0" y="214"/>
                  </a:lnTo>
                  <a:lnTo>
                    <a:pt x="0" y="214"/>
                  </a:lnTo>
                  <a:cubicBezTo>
                    <a:pt x="0" y="267"/>
                    <a:pt x="43" y="310"/>
                    <a:pt x="96" y="310"/>
                  </a:cubicBezTo>
                  <a:lnTo>
                    <a:pt x="3159" y="310"/>
                  </a:lnTo>
                  <a:lnTo>
                    <a:pt x="3159" y="310"/>
                  </a:lnTo>
                  <a:cubicBezTo>
                    <a:pt x="3212" y="310"/>
                    <a:pt x="3255" y="267"/>
                    <a:pt x="3255" y="214"/>
                  </a:cubicBezTo>
                  <a:lnTo>
                    <a:pt x="3255" y="0"/>
                  </a:lnTo>
                  <a:lnTo>
                    <a:pt x="0" y="0"/>
                  </a:lnTo>
                </a:path>
              </a:pathLst>
            </a:custGeom>
            <a:solidFill>
              <a:srgbClr val="98C8E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8" name="Freeform 69">
              <a:extLst>
                <a:ext uri="{FF2B5EF4-FFF2-40B4-BE49-F238E27FC236}">
                  <a16:creationId xmlns:a16="http://schemas.microsoft.com/office/drawing/2014/main" xmlns="" id="{E43B0991-C2F5-42D9-BD38-4B3A46C2D1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02334" y="5976385"/>
              <a:ext cx="4053787" cy="2026894"/>
            </a:xfrm>
            <a:custGeom>
              <a:avLst/>
              <a:gdLst>
                <a:gd name="T0" fmla="*/ 3255 w 3256"/>
                <a:gd name="T1" fmla="*/ 96 h 1628"/>
                <a:gd name="T2" fmla="*/ 3255 w 3256"/>
                <a:gd name="T3" fmla="*/ 96 h 1628"/>
                <a:gd name="T4" fmla="*/ 3159 w 3256"/>
                <a:gd name="T5" fmla="*/ 0 h 1628"/>
                <a:gd name="T6" fmla="*/ 96 w 3256"/>
                <a:gd name="T7" fmla="*/ 0 h 1628"/>
                <a:gd name="T8" fmla="*/ 96 w 3256"/>
                <a:gd name="T9" fmla="*/ 0 h 1628"/>
                <a:gd name="T10" fmla="*/ 0 w 3256"/>
                <a:gd name="T11" fmla="*/ 96 h 1628"/>
                <a:gd name="T12" fmla="*/ 0 w 3256"/>
                <a:gd name="T13" fmla="*/ 1627 h 1628"/>
                <a:gd name="T14" fmla="*/ 3255 w 3256"/>
                <a:gd name="T15" fmla="*/ 1627 h 1628"/>
                <a:gd name="T16" fmla="*/ 3255 w 3256"/>
                <a:gd name="T17" fmla="*/ 96 h 1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56" h="1628">
                  <a:moveTo>
                    <a:pt x="3255" y="96"/>
                  </a:moveTo>
                  <a:lnTo>
                    <a:pt x="3255" y="96"/>
                  </a:lnTo>
                  <a:cubicBezTo>
                    <a:pt x="3255" y="43"/>
                    <a:pt x="3212" y="0"/>
                    <a:pt x="3159" y="0"/>
                  </a:cubicBezTo>
                  <a:lnTo>
                    <a:pt x="96" y="0"/>
                  </a:lnTo>
                  <a:lnTo>
                    <a:pt x="96" y="0"/>
                  </a:lnTo>
                  <a:cubicBezTo>
                    <a:pt x="43" y="0"/>
                    <a:pt x="0" y="43"/>
                    <a:pt x="0" y="96"/>
                  </a:cubicBezTo>
                  <a:lnTo>
                    <a:pt x="0" y="1627"/>
                  </a:lnTo>
                  <a:lnTo>
                    <a:pt x="3255" y="1627"/>
                  </a:lnTo>
                  <a:lnTo>
                    <a:pt x="3255" y="96"/>
                  </a:lnTo>
                </a:path>
              </a:pathLst>
            </a:custGeom>
            <a:solidFill>
              <a:srgbClr val="1B1E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9" name="Freeform 70">
              <a:extLst>
                <a:ext uri="{FF2B5EF4-FFF2-40B4-BE49-F238E27FC236}">
                  <a16:creationId xmlns:a16="http://schemas.microsoft.com/office/drawing/2014/main" xmlns="" id="{F0F77D1A-F77C-4C2D-8C1E-E25FE3E00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40499" y="8926093"/>
              <a:ext cx="1971963" cy="104364"/>
            </a:xfrm>
            <a:custGeom>
              <a:avLst/>
              <a:gdLst>
                <a:gd name="T0" fmla="*/ 1583 w 1584"/>
                <a:gd name="T1" fmla="*/ 84 h 85"/>
                <a:gd name="T2" fmla="*/ 0 w 1584"/>
                <a:gd name="T3" fmla="*/ 84 h 85"/>
                <a:gd name="T4" fmla="*/ 0 w 1584"/>
                <a:gd name="T5" fmla="*/ 0 h 85"/>
                <a:gd name="T6" fmla="*/ 1583 w 1584"/>
                <a:gd name="T7" fmla="*/ 0 h 85"/>
                <a:gd name="T8" fmla="*/ 1583 w 1584"/>
                <a:gd name="T9" fmla="*/ 8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4" h="85">
                  <a:moveTo>
                    <a:pt x="1583" y="84"/>
                  </a:moveTo>
                  <a:lnTo>
                    <a:pt x="0" y="84"/>
                  </a:lnTo>
                  <a:lnTo>
                    <a:pt x="0" y="0"/>
                  </a:lnTo>
                  <a:lnTo>
                    <a:pt x="1583" y="0"/>
                  </a:lnTo>
                  <a:lnTo>
                    <a:pt x="1583" y="84"/>
                  </a:lnTo>
                </a:path>
              </a:pathLst>
            </a:custGeom>
            <a:solidFill>
              <a:srgbClr val="86AC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0" name="Freeform 71">
              <a:extLst>
                <a:ext uri="{FF2B5EF4-FFF2-40B4-BE49-F238E27FC236}">
                  <a16:creationId xmlns:a16="http://schemas.microsoft.com/office/drawing/2014/main" xmlns="" id="{5893E850-FA1F-4128-B996-E672659C8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12193" y="6091738"/>
              <a:ext cx="3834069" cy="1911541"/>
            </a:xfrm>
            <a:custGeom>
              <a:avLst/>
              <a:gdLst>
                <a:gd name="T0" fmla="*/ 3075 w 3076"/>
                <a:gd name="T1" fmla="*/ 0 h 1535"/>
                <a:gd name="T2" fmla="*/ 0 w 3076"/>
                <a:gd name="T3" fmla="*/ 0 h 1535"/>
                <a:gd name="T4" fmla="*/ 0 w 3076"/>
                <a:gd name="T5" fmla="*/ 1534 h 1535"/>
                <a:gd name="T6" fmla="*/ 3075 w 3076"/>
                <a:gd name="T7" fmla="*/ 1534 h 1535"/>
                <a:gd name="T8" fmla="*/ 3075 w 3076"/>
                <a:gd name="T9" fmla="*/ 0 h 1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6" h="1535">
                  <a:moveTo>
                    <a:pt x="3075" y="0"/>
                  </a:moveTo>
                  <a:lnTo>
                    <a:pt x="0" y="0"/>
                  </a:lnTo>
                  <a:lnTo>
                    <a:pt x="0" y="1534"/>
                  </a:lnTo>
                  <a:lnTo>
                    <a:pt x="3075" y="1534"/>
                  </a:lnTo>
                  <a:lnTo>
                    <a:pt x="3075" y="0"/>
                  </a:lnTo>
                </a:path>
              </a:pathLst>
            </a:custGeom>
            <a:solidFill>
              <a:srgbClr val="EEF2F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1" name="Freeform 72">
              <a:extLst>
                <a:ext uri="{FF2B5EF4-FFF2-40B4-BE49-F238E27FC236}">
                  <a16:creationId xmlns:a16="http://schemas.microsoft.com/office/drawing/2014/main" xmlns="" id="{01E4AC86-EB44-4D81-BC0B-8CBD16947F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19368" y="8080180"/>
              <a:ext cx="219717" cy="219717"/>
            </a:xfrm>
            <a:custGeom>
              <a:avLst/>
              <a:gdLst>
                <a:gd name="T0" fmla="*/ 175 w 176"/>
                <a:gd name="T1" fmla="*/ 88 h 176"/>
                <a:gd name="T2" fmla="*/ 175 w 176"/>
                <a:gd name="T3" fmla="*/ 88 h 176"/>
                <a:gd name="T4" fmla="*/ 88 w 176"/>
                <a:gd name="T5" fmla="*/ 175 h 176"/>
                <a:gd name="T6" fmla="*/ 88 w 176"/>
                <a:gd name="T7" fmla="*/ 175 h 176"/>
                <a:gd name="T8" fmla="*/ 0 w 176"/>
                <a:gd name="T9" fmla="*/ 88 h 176"/>
                <a:gd name="T10" fmla="*/ 0 w 176"/>
                <a:gd name="T11" fmla="*/ 88 h 176"/>
                <a:gd name="T12" fmla="*/ 88 w 176"/>
                <a:gd name="T13" fmla="*/ 0 h 176"/>
                <a:gd name="T14" fmla="*/ 88 w 176"/>
                <a:gd name="T15" fmla="*/ 0 h 176"/>
                <a:gd name="T16" fmla="*/ 175 w 176"/>
                <a:gd name="T17" fmla="*/ 8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" h="176">
                  <a:moveTo>
                    <a:pt x="175" y="88"/>
                  </a:moveTo>
                  <a:lnTo>
                    <a:pt x="175" y="88"/>
                  </a:lnTo>
                  <a:cubicBezTo>
                    <a:pt x="175" y="136"/>
                    <a:pt x="136" y="175"/>
                    <a:pt x="88" y="175"/>
                  </a:cubicBezTo>
                  <a:lnTo>
                    <a:pt x="88" y="175"/>
                  </a:lnTo>
                  <a:cubicBezTo>
                    <a:pt x="39" y="175"/>
                    <a:pt x="0" y="136"/>
                    <a:pt x="0" y="88"/>
                  </a:cubicBezTo>
                  <a:lnTo>
                    <a:pt x="0" y="88"/>
                  </a:lnTo>
                  <a:cubicBezTo>
                    <a:pt x="0" y="39"/>
                    <a:pt x="39" y="0"/>
                    <a:pt x="88" y="0"/>
                  </a:cubicBezTo>
                  <a:lnTo>
                    <a:pt x="88" y="0"/>
                  </a:lnTo>
                  <a:cubicBezTo>
                    <a:pt x="136" y="0"/>
                    <a:pt x="175" y="39"/>
                    <a:pt x="175" y="88"/>
                  </a:cubicBezTo>
                </a:path>
              </a:pathLst>
            </a:custGeom>
            <a:solidFill>
              <a:srgbClr val="EEF2F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xmlns="" id="{E44E76D1-7C8D-4A7B-835C-DCE0241879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8952" y="6371878"/>
              <a:ext cx="3426346" cy="1355513"/>
            </a:xfrm>
            <a:custGeom>
              <a:avLst/>
              <a:gdLst>
                <a:gd name="connsiteX0" fmla="*/ 43780 w 3426346"/>
                <a:gd name="connsiteY0" fmla="*/ 818447 h 1355513"/>
                <a:gd name="connsiteX1" fmla="*/ 585408 w 3426346"/>
                <a:gd name="connsiteY1" fmla="*/ 818447 h 1355513"/>
                <a:gd name="connsiteX2" fmla="*/ 630439 w 3426346"/>
                <a:gd name="connsiteY2" fmla="*/ 863257 h 1355513"/>
                <a:gd name="connsiteX3" fmla="*/ 630439 w 3426346"/>
                <a:gd name="connsiteY3" fmla="*/ 1278988 h 1355513"/>
                <a:gd name="connsiteX4" fmla="*/ 585408 w 3426346"/>
                <a:gd name="connsiteY4" fmla="*/ 1322553 h 1355513"/>
                <a:gd name="connsiteX5" fmla="*/ 43780 w 3426346"/>
                <a:gd name="connsiteY5" fmla="*/ 1322553 h 1355513"/>
                <a:gd name="connsiteX6" fmla="*/ 0 w 3426346"/>
                <a:gd name="connsiteY6" fmla="*/ 1278988 h 1355513"/>
                <a:gd name="connsiteX7" fmla="*/ 0 w 3426346"/>
                <a:gd name="connsiteY7" fmla="*/ 863257 h 1355513"/>
                <a:gd name="connsiteX8" fmla="*/ 43780 w 3426346"/>
                <a:gd name="connsiteY8" fmla="*/ 818447 h 1355513"/>
                <a:gd name="connsiteX9" fmla="*/ 47533 w 3426346"/>
                <a:gd name="connsiteY9" fmla="*/ 626196 h 1355513"/>
                <a:gd name="connsiteX10" fmla="*/ 581655 w 3426346"/>
                <a:gd name="connsiteY10" fmla="*/ 626196 h 1355513"/>
                <a:gd name="connsiteX11" fmla="*/ 630439 w 3426346"/>
                <a:gd name="connsiteY11" fmla="*/ 675632 h 1355513"/>
                <a:gd name="connsiteX12" fmla="*/ 581655 w 3426346"/>
                <a:gd name="connsiteY12" fmla="*/ 723801 h 1355513"/>
                <a:gd name="connsiteX13" fmla="*/ 47533 w 3426346"/>
                <a:gd name="connsiteY13" fmla="*/ 723801 h 1355513"/>
                <a:gd name="connsiteX14" fmla="*/ 0 w 3426346"/>
                <a:gd name="connsiteY14" fmla="*/ 675632 h 1355513"/>
                <a:gd name="connsiteX15" fmla="*/ 47533 w 3426346"/>
                <a:gd name="connsiteY15" fmla="*/ 626196 h 1355513"/>
                <a:gd name="connsiteX16" fmla="*/ 812953 w 3426346"/>
                <a:gd name="connsiteY16" fmla="*/ 0 h 1355513"/>
                <a:gd name="connsiteX17" fmla="*/ 3426346 w 3426346"/>
                <a:gd name="connsiteY17" fmla="*/ 0 h 1355513"/>
                <a:gd name="connsiteX18" fmla="*/ 3426346 w 3426346"/>
                <a:gd name="connsiteY18" fmla="*/ 1355513 h 1355513"/>
                <a:gd name="connsiteX19" fmla="*/ 812953 w 3426346"/>
                <a:gd name="connsiteY19" fmla="*/ 1355513 h 1355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26346" h="1355513">
                  <a:moveTo>
                    <a:pt x="43780" y="818447"/>
                  </a:moveTo>
                  <a:lnTo>
                    <a:pt x="585408" y="818447"/>
                  </a:lnTo>
                  <a:cubicBezTo>
                    <a:pt x="610425" y="818447"/>
                    <a:pt x="630439" y="838363"/>
                    <a:pt x="630439" y="863257"/>
                  </a:cubicBezTo>
                  <a:lnTo>
                    <a:pt x="630439" y="1278988"/>
                  </a:lnTo>
                  <a:cubicBezTo>
                    <a:pt x="630439" y="1302637"/>
                    <a:pt x="610425" y="1322553"/>
                    <a:pt x="585408" y="1322553"/>
                  </a:cubicBezTo>
                  <a:lnTo>
                    <a:pt x="43780" y="1322553"/>
                  </a:lnTo>
                  <a:cubicBezTo>
                    <a:pt x="20014" y="1322553"/>
                    <a:pt x="0" y="1302637"/>
                    <a:pt x="0" y="1278988"/>
                  </a:cubicBezTo>
                  <a:lnTo>
                    <a:pt x="0" y="863257"/>
                  </a:lnTo>
                  <a:cubicBezTo>
                    <a:pt x="0" y="838363"/>
                    <a:pt x="20014" y="818447"/>
                    <a:pt x="43780" y="818447"/>
                  </a:cubicBezTo>
                  <a:close/>
                  <a:moveTo>
                    <a:pt x="47533" y="626196"/>
                  </a:moveTo>
                  <a:lnTo>
                    <a:pt x="581655" y="626196"/>
                  </a:lnTo>
                  <a:cubicBezTo>
                    <a:pt x="609174" y="626196"/>
                    <a:pt x="630439" y="647745"/>
                    <a:pt x="630439" y="675632"/>
                  </a:cubicBezTo>
                  <a:cubicBezTo>
                    <a:pt x="630439" y="702252"/>
                    <a:pt x="609174" y="723801"/>
                    <a:pt x="581655" y="723801"/>
                  </a:cubicBezTo>
                  <a:lnTo>
                    <a:pt x="47533" y="723801"/>
                  </a:lnTo>
                  <a:cubicBezTo>
                    <a:pt x="21265" y="723801"/>
                    <a:pt x="0" y="702252"/>
                    <a:pt x="0" y="675632"/>
                  </a:cubicBezTo>
                  <a:cubicBezTo>
                    <a:pt x="0" y="647745"/>
                    <a:pt x="21265" y="626196"/>
                    <a:pt x="47533" y="626196"/>
                  </a:cubicBezTo>
                  <a:close/>
                  <a:moveTo>
                    <a:pt x="812953" y="0"/>
                  </a:moveTo>
                  <a:lnTo>
                    <a:pt x="3426346" y="0"/>
                  </a:lnTo>
                  <a:lnTo>
                    <a:pt x="3426346" y="1355513"/>
                  </a:lnTo>
                  <a:lnTo>
                    <a:pt x="812953" y="1355513"/>
                  </a:lnTo>
                  <a:close/>
                </a:path>
              </a:pathLst>
            </a:custGeom>
            <a:solidFill>
              <a:srgbClr val="86ACDD">
                <a:alpha val="5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3" name="Freeform 76">
              <a:extLst>
                <a:ext uri="{FF2B5EF4-FFF2-40B4-BE49-F238E27FC236}">
                  <a16:creationId xmlns:a16="http://schemas.microsoft.com/office/drawing/2014/main" xmlns="" id="{0C77123A-DF69-44D7-83E9-3D0E62C2B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20922" y="6333427"/>
              <a:ext cx="593238" cy="565770"/>
            </a:xfrm>
            <a:custGeom>
              <a:avLst/>
              <a:gdLst>
                <a:gd name="T0" fmla="*/ 137 w 478"/>
                <a:gd name="T1" fmla="*/ 0 h 454"/>
                <a:gd name="T2" fmla="*/ 0 w 478"/>
                <a:gd name="T3" fmla="*/ 158 h 454"/>
                <a:gd name="T4" fmla="*/ 200 w 478"/>
                <a:gd name="T5" fmla="*/ 246 h 454"/>
                <a:gd name="T6" fmla="*/ 200 w 478"/>
                <a:gd name="T7" fmla="*/ 246 h 454"/>
                <a:gd name="T8" fmla="*/ 315 w 478"/>
                <a:gd name="T9" fmla="*/ 431 h 454"/>
                <a:gd name="T10" fmla="*/ 315 w 478"/>
                <a:gd name="T11" fmla="*/ 431 h 454"/>
                <a:gd name="T12" fmla="*/ 428 w 478"/>
                <a:gd name="T13" fmla="*/ 393 h 454"/>
                <a:gd name="T14" fmla="*/ 428 w 478"/>
                <a:gd name="T15" fmla="*/ 393 h 454"/>
                <a:gd name="T16" fmla="*/ 452 w 478"/>
                <a:gd name="T17" fmla="*/ 274 h 454"/>
                <a:gd name="T18" fmla="*/ 452 w 478"/>
                <a:gd name="T19" fmla="*/ 274 h 454"/>
                <a:gd name="T20" fmla="*/ 252 w 478"/>
                <a:gd name="T21" fmla="*/ 187 h 454"/>
                <a:gd name="T22" fmla="*/ 137 w 478"/>
                <a:gd name="T23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8" h="454">
                  <a:moveTo>
                    <a:pt x="137" y="0"/>
                  </a:moveTo>
                  <a:lnTo>
                    <a:pt x="0" y="158"/>
                  </a:lnTo>
                  <a:lnTo>
                    <a:pt x="200" y="246"/>
                  </a:lnTo>
                  <a:lnTo>
                    <a:pt x="200" y="246"/>
                  </a:lnTo>
                  <a:cubicBezTo>
                    <a:pt x="200" y="246"/>
                    <a:pt x="310" y="426"/>
                    <a:pt x="315" y="431"/>
                  </a:cubicBezTo>
                  <a:lnTo>
                    <a:pt x="315" y="431"/>
                  </a:lnTo>
                  <a:cubicBezTo>
                    <a:pt x="340" y="453"/>
                    <a:pt x="390" y="435"/>
                    <a:pt x="428" y="393"/>
                  </a:cubicBezTo>
                  <a:lnTo>
                    <a:pt x="428" y="393"/>
                  </a:lnTo>
                  <a:cubicBezTo>
                    <a:pt x="466" y="349"/>
                    <a:pt x="477" y="296"/>
                    <a:pt x="452" y="274"/>
                  </a:cubicBezTo>
                  <a:lnTo>
                    <a:pt x="452" y="274"/>
                  </a:lnTo>
                  <a:cubicBezTo>
                    <a:pt x="447" y="270"/>
                    <a:pt x="252" y="187"/>
                    <a:pt x="252" y="187"/>
                  </a:cubicBezTo>
                  <a:lnTo>
                    <a:pt x="137" y="0"/>
                  </a:lnTo>
                </a:path>
              </a:pathLst>
            </a:custGeom>
            <a:solidFill>
              <a:srgbClr val="F0557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4" name="Freeform 77">
              <a:extLst>
                <a:ext uri="{FF2B5EF4-FFF2-40B4-BE49-F238E27FC236}">
                  <a16:creationId xmlns:a16="http://schemas.microsoft.com/office/drawing/2014/main" xmlns="" id="{477D39B7-5947-4AA0-98C0-C4A5941A1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5292" y="6520186"/>
              <a:ext cx="252675" cy="373520"/>
            </a:xfrm>
            <a:custGeom>
              <a:avLst/>
              <a:gdLst>
                <a:gd name="T0" fmla="*/ 105 w 204"/>
                <a:gd name="T1" fmla="*/ 181 h 298"/>
                <a:gd name="T2" fmla="*/ 98 w 204"/>
                <a:gd name="T3" fmla="*/ 148 h 298"/>
                <a:gd name="T4" fmla="*/ 99 w 204"/>
                <a:gd name="T5" fmla="*/ 117 h 298"/>
                <a:gd name="T6" fmla="*/ 100 w 204"/>
                <a:gd name="T7" fmla="*/ 115 h 298"/>
                <a:gd name="T8" fmla="*/ 107 w 204"/>
                <a:gd name="T9" fmla="*/ 147 h 298"/>
                <a:gd name="T10" fmla="*/ 61 w 204"/>
                <a:gd name="T11" fmla="*/ 128 h 298"/>
                <a:gd name="T12" fmla="*/ 25 w 204"/>
                <a:gd name="T13" fmla="*/ 134 h 298"/>
                <a:gd name="T14" fmla="*/ 55 w 204"/>
                <a:gd name="T15" fmla="*/ 113 h 298"/>
                <a:gd name="T16" fmla="*/ 86 w 204"/>
                <a:gd name="T17" fmla="*/ 106 h 298"/>
                <a:gd name="T18" fmla="*/ 92 w 204"/>
                <a:gd name="T19" fmla="*/ 107 h 298"/>
                <a:gd name="T20" fmla="*/ 92 w 204"/>
                <a:gd name="T21" fmla="*/ 108 h 298"/>
                <a:gd name="T22" fmla="*/ 83 w 204"/>
                <a:gd name="T23" fmla="*/ 117 h 298"/>
                <a:gd name="T24" fmla="*/ 61 w 204"/>
                <a:gd name="T25" fmla="*/ 128 h 298"/>
                <a:gd name="T26" fmla="*/ 150 w 204"/>
                <a:gd name="T27" fmla="*/ 22 h 298"/>
                <a:gd name="T28" fmla="*/ 154 w 204"/>
                <a:gd name="T29" fmla="*/ 24 h 298"/>
                <a:gd name="T30" fmla="*/ 172 w 204"/>
                <a:gd name="T31" fmla="*/ 28 h 298"/>
                <a:gd name="T32" fmla="*/ 128 w 204"/>
                <a:gd name="T33" fmla="*/ 84 h 298"/>
                <a:gd name="T34" fmla="*/ 199 w 204"/>
                <a:gd name="T35" fmla="*/ 45 h 298"/>
                <a:gd name="T36" fmla="*/ 194 w 204"/>
                <a:gd name="T37" fmla="*/ 48 h 298"/>
                <a:gd name="T38" fmla="*/ 133 w 204"/>
                <a:gd name="T39" fmla="*/ 90 h 298"/>
                <a:gd name="T40" fmla="*/ 180 w 204"/>
                <a:gd name="T41" fmla="*/ 25 h 298"/>
                <a:gd name="T42" fmla="*/ 153 w 204"/>
                <a:gd name="T43" fmla="*/ 15 h 298"/>
                <a:gd name="T44" fmla="*/ 151 w 204"/>
                <a:gd name="T45" fmla="*/ 16 h 298"/>
                <a:gd name="T46" fmla="*/ 151 w 204"/>
                <a:gd name="T47" fmla="*/ 4 h 298"/>
                <a:gd name="T48" fmla="*/ 146 w 204"/>
                <a:gd name="T49" fmla="*/ 0 h 298"/>
                <a:gd name="T50" fmla="*/ 142 w 204"/>
                <a:gd name="T51" fmla="*/ 5 h 298"/>
                <a:gd name="T52" fmla="*/ 110 w 204"/>
                <a:gd name="T53" fmla="*/ 95 h 298"/>
                <a:gd name="T54" fmla="*/ 110 w 204"/>
                <a:gd name="T55" fmla="*/ 96 h 298"/>
                <a:gd name="T56" fmla="*/ 97 w 204"/>
                <a:gd name="T57" fmla="*/ 98 h 298"/>
                <a:gd name="T58" fmla="*/ 95 w 204"/>
                <a:gd name="T59" fmla="*/ 88 h 298"/>
                <a:gd name="T60" fmla="*/ 92 w 204"/>
                <a:gd name="T61" fmla="*/ 83 h 298"/>
                <a:gd name="T62" fmla="*/ 86 w 204"/>
                <a:gd name="T63" fmla="*/ 87 h 298"/>
                <a:gd name="T64" fmla="*/ 86 w 204"/>
                <a:gd name="T65" fmla="*/ 97 h 298"/>
                <a:gd name="T66" fmla="*/ 82 w 204"/>
                <a:gd name="T67" fmla="*/ 98 h 298"/>
                <a:gd name="T68" fmla="*/ 52 w 204"/>
                <a:gd name="T69" fmla="*/ 105 h 298"/>
                <a:gd name="T70" fmla="*/ 16 w 204"/>
                <a:gd name="T71" fmla="*/ 137 h 298"/>
                <a:gd name="T72" fmla="*/ 31 w 204"/>
                <a:gd name="T73" fmla="*/ 144 h 298"/>
                <a:gd name="T74" fmla="*/ 58 w 204"/>
                <a:gd name="T75" fmla="*/ 139 h 298"/>
                <a:gd name="T76" fmla="*/ 2 w 204"/>
                <a:gd name="T77" fmla="*/ 184 h 298"/>
                <a:gd name="T78" fmla="*/ 1 w 204"/>
                <a:gd name="T79" fmla="*/ 191 h 298"/>
                <a:gd name="T80" fmla="*/ 8 w 204"/>
                <a:gd name="T81" fmla="*/ 192 h 298"/>
                <a:gd name="T82" fmla="*/ 81 w 204"/>
                <a:gd name="T83" fmla="*/ 131 h 298"/>
                <a:gd name="T84" fmla="*/ 65 w 204"/>
                <a:gd name="T85" fmla="*/ 294 h 298"/>
                <a:gd name="T86" fmla="*/ 69 w 204"/>
                <a:gd name="T87" fmla="*/ 297 h 298"/>
                <a:gd name="T88" fmla="*/ 70 w 204"/>
                <a:gd name="T89" fmla="*/ 297 h 298"/>
                <a:gd name="T90" fmla="*/ 74 w 204"/>
                <a:gd name="T91" fmla="*/ 292 h 298"/>
                <a:gd name="T92" fmla="*/ 88 w 204"/>
                <a:gd name="T93" fmla="*/ 138 h 298"/>
                <a:gd name="T94" fmla="*/ 88 w 204"/>
                <a:gd name="T95" fmla="*/ 149 h 298"/>
                <a:gd name="T96" fmla="*/ 105 w 204"/>
                <a:gd name="T97" fmla="*/ 192 h 298"/>
                <a:gd name="T98" fmla="*/ 106 w 204"/>
                <a:gd name="T99" fmla="*/ 192 h 298"/>
                <a:gd name="T100" fmla="*/ 116 w 204"/>
                <a:gd name="T101" fmla="*/ 176 h 298"/>
                <a:gd name="T102" fmla="*/ 116 w 204"/>
                <a:gd name="T103" fmla="*/ 147 h 298"/>
                <a:gd name="T104" fmla="*/ 105 w 204"/>
                <a:gd name="T105" fmla="*/ 107 h 298"/>
                <a:gd name="T106" fmla="*/ 116 w 204"/>
                <a:gd name="T107" fmla="*/ 102 h 298"/>
                <a:gd name="T108" fmla="*/ 202 w 204"/>
                <a:gd name="T109" fmla="*/ 50 h 298"/>
                <a:gd name="T110" fmla="*/ 199 w 204"/>
                <a:gd name="T111" fmla="*/ 4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4" h="298">
                  <a:moveTo>
                    <a:pt x="105" y="181"/>
                  </a:moveTo>
                  <a:lnTo>
                    <a:pt x="105" y="181"/>
                  </a:lnTo>
                  <a:cubicBezTo>
                    <a:pt x="103" y="177"/>
                    <a:pt x="99" y="165"/>
                    <a:pt x="98" y="148"/>
                  </a:cubicBezTo>
                  <a:lnTo>
                    <a:pt x="98" y="148"/>
                  </a:lnTo>
                  <a:cubicBezTo>
                    <a:pt x="97" y="133"/>
                    <a:pt x="97" y="123"/>
                    <a:pt x="99" y="117"/>
                  </a:cubicBezTo>
                  <a:lnTo>
                    <a:pt x="99" y="117"/>
                  </a:lnTo>
                  <a:cubicBezTo>
                    <a:pt x="99" y="116"/>
                    <a:pt x="99" y="115"/>
                    <a:pt x="100" y="115"/>
                  </a:cubicBezTo>
                  <a:lnTo>
                    <a:pt x="100" y="115"/>
                  </a:lnTo>
                  <a:cubicBezTo>
                    <a:pt x="103" y="119"/>
                    <a:pt x="105" y="131"/>
                    <a:pt x="107" y="147"/>
                  </a:cubicBezTo>
                  <a:lnTo>
                    <a:pt x="107" y="147"/>
                  </a:lnTo>
                  <a:cubicBezTo>
                    <a:pt x="109" y="165"/>
                    <a:pt x="107" y="176"/>
                    <a:pt x="105" y="181"/>
                  </a:cubicBezTo>
                  <a:close/>
                  <a:moveTo>
                    <a:pt x="61" y="128"/>
                  </a:moveTo>
                  <a:lnTo>
                    <a:pt x="61" y="128"/>
                  </a:lnTo>
                  <a:cubicBezTo>
                    <a:pt x="40" y="137"/>
                    <a:pt x="26" y="135"/>
                    <a:pt x="25" y="134"/>
                  </a:cubicBezTo>
                  <a:lnTo>
                    <a:pt x="25" y="134"/>
                  </a:lnTo>
                  <a:cubicBezTo>
                    <a:pt x="25" y="132"/>
                    <a:pt x="34" y="122"/>
                    <a:pt x="55" y="113"/>
                  </a:cubicBezTo>
                  <a:lnTo>
                    <a:pt x="55" y="113"/>
                  </a:lnTo>
                  <a:cubicBezTo>
                    <a:pt x="69" y="108"/>
                    <a:pt x="80" y="106"/>
                    <a:pt x="86" y="106"/>
                  </a:cubicBezTo>
                  <a:lnTo>
                    <a:pt x="86" y="106"/>
                  </a:lnTo>
                  <a:cubicBezTo>
                    <a:pt x="89" y="106"/>
                    <a:pt x="91" y="107"/>
                    <a:pt x="92" y="107"/>
                  </a:cubicBezTo>
                  <a:lnTo>
                    <a:pt x="92" y="107"/>
                  </a:lnTo>
                  <a:lnTo>
                    <a:pt x="92" y="108"/>
                  </a:lnTo>
                  <a:lnTo>
                    <a:pt x="92" y="108"/>
                  </a:lnTo>
                  <a:cubicBezTo>
                    <a:pt x="89" y="111"/>
                    <a:pt x="86" y="113"/>
                    <a:pt x="83" y="117"/>
                  </a:cubicBezTo>
                  <a:lnTo>
                    <a:pt x="83" y="117"/>
                  </a:lnTo>
                  <a:cubicBezTo>
                    <a:pt x="77" y="120"/>
                    <a:pt x="71" y="124"/>
                    <a:pt x="61" y="128"/>
                  </a:cubicBezTo>
                  <a:close/>
                  <a:moveTo>
                    <a:pt x="150" y="22"/>
                  </a:moveTo>
                  <a:lnTo>
                    <a:pt x="150" y="22"/>
                  </a:lnTo>
                  <a:cubicBezTo>
                    <a:pt x="151" y="24"/>
                    <a:pt x="153" y="24"/>
                    <a:pt x="154" y="24"/>
                  </a:cubicBezTo>
                  <a:lnTo>
                    <a:pt x="154" y="24"/>
                  </a:lnTo>
                  <a:cubicBezTo>
                    <a:pt x="159" y="24"/>
                    <a:pt x="170" y="24"/>
                    <a:pt x="172" y="28"/>
                  </a:cubicBezTo>
                  <a:lnTo>
                    <a:pt x="172" y="28"/>
                  </a:lnTo>
                  <a:cubicBezTo>
                    <a:pt x="173" y="32"/>
                    <a:pt x="173" y="44"/>
                    <a:pt x="128" y="84"/>
                  </a:cubicBezTo>
                  <a:lnTo>
                    <a:pt x="128" y="84"/>
                  </a:lnTo>
                  <a:cubicBezTo>
                    <a:pt x="136" y="68"/>
                    <a:pt x="146" y="43"/>
                    <a:pt x="150" y="22"/>
                  </a:cubicBezTo>
                  <a:close/>
                  <a:moveTo>
                    <a:pt x="199" y="45"/>
                  </a:moveTo>
                  <a:lnTo>
                    <a:pt x="199" y="45"/>
                  </a:lnTo>
                  <a:cubicBezTo>
                    <a:pt x="197" y="44"/>
                    <a:pt x="194" y="45"/>
                    <a:pt x="194" y="48"/>
                  </a:cubicBezTo>
                  <a:lnTo>
                    <a:pt x="194" y="48"/>
                  </a:lnTo>
                  <a:cubicBezTo>
                    <a:pt x="184" y="74"/>
                    <a:pt x="154" y="85"/>
                    <a:pt x="133" y="90"/>
                  </a:cubicBezTo>
                  <a:lnTo>
                    <a:pt x="133" y="90"/>
                  </a:lnTo>
                  <a:cubicBezTo>
                    <a:pt x="183" y="49"/>
                    <a:pt x="184" y="33"/>
                    <a:pt x="180" y="25"/>
                  </a:cubicBezTo>
                  <a:lnTo>
                    <a:pt x="180" y="25"/>
                  </a:lnTo>
                  <a:cubicBezTo>
                    <a:pt x="175" y="13"/>
                    <a:pt x="155" y="14"/>
                    <a:pt x="153" y="15"/>
                  </a:cubicBezTo>
                  <a:lnTo>
                    <a:pt x="153" y="15"/>
                  </a:lnTo>
                  <a:cubicBezTo>
                    <a:pt x="153" y="15"/>
                    <a:pt x="151" y="15"/>
                    <a:pt x="151" y="16"/>
                  </a:cubicBezTo>
                  <a:lnTo>
                    <a:pt x="151" y="16"/>
                  </a:lnTo>
                  <a:cubicBezTo>
                    <a:pt x="151" y="11"/>
                    <a:pt x="151" y="8"/>
                    <a:pt x="151" y="4"/>
                  </a:cubicBezTo>
                  <a:lnTo>
                    <a:pt x="151" y="4"/>
                  </a:lnTo>
                  <a:cubicBezTo>
                    <a:pt x="151" y="2"/>
                    <a:pt x="149" y="0"/>
                    <a:pt x="146" y="0"/>
                  </a:cubicBezTo>
                  <a:lnTo>
                    <a:pt x="146" y="0"/>
                  </a:lnTo>
                  <a:cubicBezTo>
                    <a:pt x="144" y="0"/>
                    <a:pt x="142" y="3"/>
                    <a:pt x="142" y="5"/>
                  </a:cubicBezTo>
                  <a:lnTo>
                    <a:pt x="142" y="5"/>
                  </a:lnTo>
                  <a:cubicBezTo>
                    <a:pt x="146" y="36"/>
                    <a:pt x="110" y="95"/>
                    <a:pt x="110" y="95"/>
                  </a:cubicBezTo>
                  <a:lnTo>
                    <a:pt x="110" y="95"/>
                  </a:lnTo>
                  <a:cubicBezTo>
                    <a:pt x="110" y="96"/>
                    <a:pt x="110" y="96"/>
                    <a:pt x="110" y="96"/>
                  </a:cubicBezTo>
                  <a:lnTo>
                    <a:pt x="110" y="96"/>
                  </a:lnTo>
                  <a:cubicBezTo>
                    <a:pt x="103" y="99"/>
                    <a:pt x="99" y="100"/>
                    <a:pt x="97" y="98"/>
                  </a:cubicBezTo>
                  <a:lnTo>
                    <a:pt x="97" y="98"/>
                  </a:lnTo>
                  <a:cubicBezTo>
                    <a:pt x="94" y="97"/>
                    <a:pt x="94" y="93"/>
                    <a:pt x="95" y="88"/>
                  </a:cubicBezTo>
                  <a:lnTo>
                    <a:pt x="95" y="88"/>
                  </a:lnTo>
                  <a:cubicBezTo>
                    <a:pt x="96" y="86"/>
                    <a:pt x="94" y="84"/>
                    <a:pt x="92" y="83"/>
                  </a:cubicBezTo>
                  <a:lnTo>
                    <a:pt x="92" y="83"/>
                  </a:lnTo>
                  <a:cubicBezTo>
                    <a:pt x="89" y="82"/>
                    <a:pt x="87" y="84"/>
                    <a:pt x="86" y="87"/>
                  </a:cubicBezTo>
                  <a:lnTo>
                    <a:pt x="86" y="87"/>
                  </a:lnTo>
                  <a:cubicBezTo>
                    <a:pt x="85" y="91"/>
                    <a:pt x="86" y="95"/>
                    <a:pt x="86" y="97"/>
                  </a:cubicBezTo>
                  <a:lnTo>
                    <a:pt x="86" y="97"/>
                  </a:lnTo>
                  <a:cubicBezTo>
                    <a:pt x="84" y="97"/>
                    <a:pt x="83" y="97"/>
                    <a:pt x="82" y="98"/>
                  </a:cubicBezTo>
                  <a:lnTo>
                    <a:pt x="82" y="98"/>
                  </a:lnTo>
                  <a:cubicBezTo>
                    <a:pt x="73" y="98"/>
                    <a:pt x="63" y="101"/>
                    <a:pt x="52" y="105"/>
                  </a:cubicBezTo>
                  <a:lnTo>
                    <a:pt x="52" y="105"/>
                  </a:lnTo>
                  <a:cubicBezTo>
                    <a:pt x="36" y="111"/>
                    <a:pt x="11" y="125"/>
                    <a:pt x="16" y="137"/>
                  </a:cubicBezTo>
                  <a:lnTo>
                    <a:pt x="16" y="137"/>
                  </a:lnTo>
                  <a:cubicBezTo>
                    <a:pt x="18" y="142"/>
                    <a:pt x="24" y="144"/>
                    <a:pt x="31" y="144"/>
                  </a:cubicBezTo>
                  <a:lnTo>
                    <a:pt x="31" y="144"/>
                  </a:lnTo>
                  <a:cubicBezTo>
                    <a:pt x="40" y="144"/>
                    <a:pt x="50" y="142"/>
                    <a:pt x="58" y="139"/>
                  </a:cubicBezTo>
                  <a:lnTo>
                    <a:pt x="58" y="139"/>
                  </a:lnTo>
                  <a:cubicBezTo>
                    <a:pt x="41" y="154"/>
                    <a:pt x="20" y="172"/>
                    <a:pt x="2" y="184"/>
                  </a:cubicBezTo>
                  <a:lnTo>
                    <a:pt x="2" y="184"/>
                  </a:lnTo>
                  <a:cubicBezTo>
                    <a:pt x="0" y="186"/>
                    <a:pt x="0" y="189"/>
                    <a:pt x="1" y="191"/>
                  </a:cubicBezTo>
                  <a:lnTo>
                    <a:pt x="1" y="191"/>
                  </a:lnTo>
                  <a:cubicBezTo>
                    <a:pt x="2" y="193"/>
                    <a:pt x="5" y="194"/>
                    <a:pt x="8" y="192"/>
                  </a:cubicBezTo>
                  <a:lnTo>
                    <a:pt x="8" y="192"/>
                  </a:lnTo>
                  <a:cubicBezTo>
                    <a:pt x="31" y="175"/>
                    <a:pt x="61" y="149"/>
                    <a:pt x="81" y="131"/>
                  </a:cubicBezTo>
                  <a:lnTo>
                    <a:pt x="81" y="131"/>
                  </a:lnTo>
                  <a:cubicBezTo>
                    <a:pt x="67" y="161"/>
                    <a:pt x="50" y="218"/>
                    <a:pt x="65" y="294"/>
                  </a:cubicBezTo>
                  <a:lnTo>
                    <a:pt x="65" y="294"/>
                  </a:lnTo>
                  <a:cubicBezTo>
                    <a:pt x="65" y="295"/>
                    <a:pt x="67" y="297"/>
                    <a:pt x="69" y="297"/>
                  </a:cubicBezTo>
                  <a:lnTo>
                    <a:pt x="69" y="297"/>
                  </a:lnTo>
                  <a:lnTo>
                    <a:pt x="70" y="297"/>
                  </a:lnTo>
                  <a:lnTo>
                    <a:pt x="70" y="297"/>
                  </a:lnTo>
                  <a:cubicBezTo>
                    <a:pt x="73" y="296"/>
                    <a:pt x="74" y="294"/>
                    <a:pt x="74" y="292"/>
                  </a:cubicBezTo>
                  <a:lnTo>
                    <a:pt x="74" y="292"/>
                  </a:lnTo>
                  <a:cubicBezTo>
                    <a:pt x="60" y="222"/>
                    <a:pt x="75" y="168"/>
                    <a:pt x="88" y="138"/>
                  </a:cubicBezTo>
                  <a:lnTo>
                    <a:pt x="88" y="138"/>
                  </a:lnTo>
                  <a:cubicBezTo>
                    <a:pt x="88" y="142"/>
                    <a:pt x="88" y="147"/>
                    <a:pt x="88" y="149"/>
                  </a:cubicBezTo>
                  <a:lnTo>
                    <a:pt x="88" y="149"/>
                  </a:lnTo>
                  <a:cubicBezTo>
                    <a:pt x="90" y="159"/>
                    <a:pt x="93" y="192"/>
                    <a:pt x="105" y="192"/>
                  </a:cubicBezTo>
                  <a:lnTo>
                    <a:pt x="105" y="192"/>
                  </a:lnTo>
                  <a:cubicBezTo>
                    <a:pt x="106" y="192"/>
                    <a:pt x="106" y="192"/>
                    <a:pt x="106" y="192"/>
                  </a:cubicBezTo>
                  <a:lnTo>
                    <a:pt x="106" y="192"/>
                  </a:lnTo>
                  <a:cubicBezTo>
                    <a:pt x="113" y="192"/>
                    <a:pt x="115" y="182"/>
                    <a:pt x="116" y="176"/>
                  </a:cubicBezTo>
                  <a:lnTo>
                    <a:pt x="116" y="176"/>
                  </a:lnTo>
                  <a:cubicBezTo>
                    <a:pt x="117" y="168"/>
                    <a:pt x="117" y="158"/>
                    <a:pt x="116" y="147"/>
                  </a:cubicBezTo>
                  <a:lnTo>
                    <a:pt x="116" y="147"/>
                  </a:lnTo>
                  <a:cubicBezTo>
                    <a:pt x="115" y="138"/>
                    <a:pt x="113" y="116"/>
                    <a:pt x="105" y="107"/>
                  </a:cubicBezTo>
                  <a:lnTo>
                    <a:pt x="105" y="107"/>
                  </a:lnTo>
                  <a:cubicBezTo>
                    <a:pt x="109" y="106"/>
                    <a:pt x="113" y="104"/>
                    <a:pt x="116" y="102"/>
                  </a:cubicBezTo>
                  <a:lnTo>
                    <a:pt x="116" y="102"/>
                  </a:lnTo>
                  <a:cubicBezTo>
                    <a:pt x="130" y="101"/>
                    <a:pt x="188" y="93"/>
                    <a:pt x="202" y="50"/>
                  </a:cubicBezTo>
                  <a:lnTo>
                    <a:pt x="202" y="50"/>
                  </a:lnTo>
                  <a:cubicBezTo>
                    <a:pt x="203" y="48"/>
                    <a:pt x="202" y="46"/>
                    <a:pt x="199" y="45"/>
                  </a:cubicBezTo>
                  <a:close/>
                </a:path>
              </a:pathLst>
            </a:custGeom>
            <a:solidFill>
              <a:srgbClr val="1B1E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5" name="Freeform 78">
              <a:extLst>
                <a:ext uri="{FF2B5EF4-FFF2-40B4-BE49-F238E27FC236}">
                  <a16:creationId xmlns:a16="http://schemas.microsoft.com/office/drawing/2014/main" xmlns="" id="{9C6EB1D1-3334-41E7-B78D-5F3E886DC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87966" y="6305963"/>
              <a:ext cx="236198" cy="252675"/>
            </a:xfrm>
            <a:custGeom>
              <a:avLst/>
              <a:gdLst>
                <a:gd name="T0" fmla="*/ 163 w 189"/>
                <a:gd name="T1" fmla="*/ 22 h 203"/>
                <a:gd name="T2" fmla="*/ 163 w 189"/>
                <a:gd name="T3" fmla="*/ 22 h 203"/>
                <a:gd name="T4" fmla="*/ 139 w 189"/>
                <a:gd name="T5" fmla="*/ 140 h 203"/>
                <a:gd name="T6" fmla="*/ 139 w 189"/>
                <a:gd name="T7" fmla="*/ 140 h 203"/>
                <a:gd name="T8" fmla="*/ 26 w 189"/>
                <a:gd name="T9" fmla="*/ 180 h 203"/>
                <a:gd name="T10" fmla="*/ 26 w 189"/>
                <a:gd name="T11" fmla="*/ 180 h 203"/>
                <a:gd name="T12" fmla="*/ 49 w 189"/>
                <a:gd name="T13" fmla="*/ 62 h 203"/>
                <a:gd name="T14" fmla="*/ 49 w 189"/>
                <a:gd name="T15" fmla="*/ 62 h 203"/>
                <a:gd name="T16" fmla="*/ 163 w 189"/>
                <a:gd name="T17" fmla="*/ 22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203">
                  <a:moveTo>
                    <a:pt x="163" y="22"/>
                  </a:moveTo>
                  <a:lnTo>
                    <a:pt x="163" y="22"/>
                  </a:lnTo>
                  <a:cubicBezTo>
                    <a:pt x="188" y="44"/>
                    <a:pt x="177" y="97"/>
                    <a:pt x="139" y="140"/>
                  </a:cubicBezTo>
                  <a:lnTo>
                    <a:pt x="139" y="140"/>
                  </a:lnTo>
                  <a:cubicBezTo>
                    <a:pt x="101" y="184"/>
                    <a:pt x="51" y="202"/>
                    <a:pt x="26" y="180"/>
                  </a:cubicBezTo>
                  <a:lnTo>
                    <a:pt x="26" y="180"/>
                  </a:lnTo>
                  <a:cubicBezTo>
                    <a:pt x="0" y="158"/>
                    <a:pt x="11" y="105"/>
                    <a:pt x="49" y="62"/>
                  </a:cubicBezTo>
                  <a:lnTo>
                    <a:pt x="49" y="62"/>
                  </a:lnTo>
                  <a:cubicBezTo>
                    <a:pt x="87" y="18"/>
                    <a:pt x="137" y="0"/>
                    <a:pt x="163" y="22"/>
                  </a:cubicBezTo>
                </a:path>
              </a:pathLst>
            </a:custGeom>
            <a:solidFill>
              <a:srgbClr val="1B1E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6" name="Freeform 79">
              <a:extLst>
                <a:ext uri="{FF2B5EF4-FFF2-40B4-BE49-F238E27FC236}">
                  <a16:creationId xmlns:a16="http://schemas.microsoft.com/office/drawing/2014/main" xmlns="" id="{49530B6D-EB5C-4DDB-99CF-2A26B2ED22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20924" y="6377371"/>
              <a:ext cx="164788" cy="120845"/>
            </a:xfrm>
            <a:custGeom>
              <a:avLst/>
              <a:gdLst>
                <a:gd name="T0" fmla="*/ 128 w 132"/>
                <a:gd name="T1" fmla="*/ 2 h 99"/>
                <a:gd name="T2" fmla="*/ 123 w 132"/>
                <a:gd name="T3" fmla="*/ 6 h 99"/>
                <a:gd name="T4" fmla="*/ 87 w 132"/>
                <a:gd name="T5" fmla="*/ 68 h 99"/>
                <a:gd name="T6" fmla="*/ 38 w 132"/>
                <a:gd name="T7" fmla="*/ 89 h 99"/>
                <a:gd name="T8" fmla="*/ 19 w 132"/>
                <a:gd name="T9" fmla="*/ 78 h 99"/>
                <a:gd name="T10" fmla="*/ 35 w 132"/>
                <a:gd name="T11" fmla="*/ 22 h 99"/>
                <a:gd name="T12" fmla="*/ 62 w 132"/>
                <a:gd name="T13" fmla="*/ 9 h 99"/>
                <a:gd name="T14" fmla="*/ 72 w 132"/>
                <a:gd name="T15" fmla="*/ 15 h 99"/>
                <a:gd name="T16" fmla="*/ 62 w 132"/>
                <a:gd name="T17" fmla="*/ 46 h 99"/>
                <a:gd name="T18" fmla="*/ 49 w 132"/>
                <a:gd name="T19" fmla="*/ 52 h 99"/>
                <a:gd name="T20" fmla="*/ 44 w 132"/>
                <a:gd name="T21" fmla="*/ 50 h 99"/>
                <a:gd name="T22" fmla="*/ 49 w 132"/>
                <a:gd name="T23" fmla="*/ 35 h 99"/>
                <a:gd name="T24" fmla="*/ 56 w 132"/>
                <a:gd name="T25" fmla="*/ 31 h 99"/>
                <a:gd name="T26" fmla="*/ 58 w 132"/>
                <a:gd name="T27" fmla="*/ 32 h 99"/>
                <a:gd name="T28" fmla="*/ 55 w 132"/>
                <a:gd name="T29" fmla="*/ 39 h 99"/>
                <a:gd name="T30" fmla="*/ 52 w 132"/>
                <a:gd name="T31" fmla="*/ 40 h 99"/>
                <a:gd name="T32" fmla="*/ 47 w 132"/>
                <a:gd name="T33" fmla="*/ 39 h 99"/>
                <a:gd name="T34" fmla="*/ 45 w 132"/>
                <a:gd name="T35" fmla="*/ 46 h 99"/>
                <a:gd name="T36" fmla="*/ 51 w 132"/>
                <a:gd name="T37" fmla="*/ 48 h 99"/>
                <a:gd name="T38" fmla="*/ 60 w 132"/>
                <a:gd name="T39" fmla="*/ 45 h 99"/>
                <a:gd name="T40" fmla="*/ 65 w 132"/>
                <a:gd name="T41" fmla="*/ 26 h 99"/>
                <a:gd name="T42" fmla="*/ 57 w 132"/>
                <a:gd name="T43" fmla="*/ 23 h 99"/>
                <a:gd name="T44" fmla="*/ 43 w 132"/>
                <a:gd name="T45" fmla="*/ 28 h 99"/>
                <a:gd name="T46" fmla="*/ 37 w 132"/>
                <a:gd name="T47" fmla="*/ 54 h 99"/>
                <a:gd name="T48" fmla="*/ 48 w 132"/>
                <a:gd name="T49" fmla="*/ 61 h 99"/>
                <a:gd name="T50" fmla="*/ 69 w 132"/>
                <a:gd name="T51" fmla="*/ 52 h 99"/>
                <a:gd name="T52" fmla="*/ 79 w 132"/>
                <a:gd name="T53" fmla="*/ 10 h 99"/>
                <a:gd name="T54" fmla="*/ 62 w 132"/>
                <a:gd name="T55" fmla="*/ 1 h 99"/>
                <a:gd name="T56" fmla="*/ 29 w 132"/>
                <a:gd name="T57" fmla="*/ 15 h 99"/>
                <a:gd name="T58" fmla="*/ 12 w 132"/>
                <a:gd name="T59" fmla="*/ 83 h 99"/>
                <a:gd name="T60" fmla="*/ 38 w 132"/>
                <a:gd name="T61" fmla="*/ 98 h 99"/>
                <a:gd name="T62" fmla="*/ 41 w 132"/>
                <a:gd name="T63" fmla="*/ 98 h 99"/>
                <a:gd name="T64" fmla="*/ 93 w 132"/>
                <a:gd name="T65" fmla="*/ 74 h 99"/>
                <a:gd name="T66" fmla="*/ 102 w 132"/>
                <a:gd name="T67" fmla="*/ 64 h 99"/>
                <a:gd name="T68" fmla="*/ 131 w 132"/>
                <a:gd name="T69" fmla="*/ 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2" h="99">
                  <a:moveTo>
                    <a:pt x="128" y="2"/>
                  </a:moveTo>
                  <a:lnTo>
                    <a:pt x="128" y="2"/>
                  </a:lnTo>
                  <a:cubicBezTo>
                    <a:pt x="125" y="2"/>
                    <a:pt x="123" y="3"/>
                    <a:pt x="123" y="6"/>
                  </a:cubicBezTo>
                  <a:lnTo>
                    <a:pt x="123" y="6"/>
                  </a:lnTo>
                  <a:cubicBezTo>
                    <a:pt x="119" y="28"/>
                    <a:pt x="106" y="50"/>
                    <a:pt x="87" y="68"/>
                  </a:cubicBezTo>
                  <a:lnTo>
                    <a:pt x="87" y="68"/>
                  </a:lnTo>
                  <a:cubicBezTo>
                    <a:pt x="72" y="83"/>
                    <a:pt x="54" y="91"/>
                    <a:pt x="38" y="89"/>
                  </a:cubicBezTo>
                  <a:lnTo>
                    <a:pt x="38" y="89"/>
                  </a:lnTo>
                  <a:cubicBezTo>
                    <a:pt x="30" y="88"/>
                    <a:pt x="23" y="85"/>
                    <a:pt x="19" y="78"/>
                  </a:cubicBezTo>
                  <a:lnTo>
                    <a:pt x="19" y="78"/>
                  </a:lnTo>
                  <a:cubicBezTo>
                    <a:pt x="9" y="65"/>
                    <a:pt x="16" y="39"/>
                    <a:pt x="35" y="22"/>
                  </a:cubicBezTo>
                  <a:lnTo>
                    <a:pt x="35" y="22"/>
                  </a:lnTo>
                  <a:cubicBezTo>
                    <a:pt x="44" y="13"/>
                    <a:pt x="54" y="9"/>
                    <a:pt x="62" y="9"/>
                  </a:cubicBezTo>
                  <a:lnTo>
                    <a:pt x="62" y="9"/>
                  </a:lnTo>
                  <a:cubicBezTo>
                    <a:pt x="66" y="10"/>
                    <a:pt x="70" y="12"/>
                    <a:pt x="72" y="15"/>
                  </a:cubicBezTo>
                  <a:lnTo>
                    <a:pt x="72" y="15"/>
                  </a:lnTo>
                  <a:cubicBezTo>
                    <a:pt x="77" y="22"/>
                    <a:pt x="73" y="36"/>
                    <a:pt x="62" y="46"/>
                  </a:cubicBezTo>
                  <a:lnTo>
                    <a:pt x="62" y="46"/>
                  </a:lnTo>
                  <a:cubicBezTo>
                    <a:pt x="58" y="50"/>
                    <a:pt x="53" y="53"/>
                    <a:pt x="49" y="52"/>
                  </a:cubicBezTo>
                  <a:lnTo>
                    <a:pt x="49" y="52"/>
                  </a:lnTo>
                  <a:cubicBezTo>
                    <a:pt x="46" y="52"/>
                    <a:pt x="45" y="52"/>
                    <a:pt x="44" y="50"/>
                  </a:cubicBezTo>
                  <a:lnTo>
                    <a:pt x="44" y="50"/>
                  </a:lnTo>
                  <a:cubicBezTo>
                    <a:pt x="42" y="47"/>
                    <a:pt x="43" y="40"/>
                    <a:pt x="49" y="35"/>
                  </a:cubicBezTo>
                  <a:lnTo>
                    <a:pt x="49" y="35"/>
                  </a:lnTo>
                  <a:cubicBezTo>
                    <a:pt x="52" y="32"/>
                    <a:pt x="54" y="31"/>
                    <a:pt x="56" y="31"/>
                  </a:cubicBezTo>
                  <a:lnTo>
                    <a:pt x="56" y="31"/>
                  </a:lnTo>
                  <a:cubicBezTo>
                    <a:pt x="57" y="31"/>
                    <a:pt x="57" y="31"/>
                    <a:pt x="58" y="32"/>
                  </a:cubicBezTo>
                  <a:lnTo>
                    <a:pt x="58" y="32"/>
                  </a:lnTo>
                  <a:cubicBezTo>
                    <a:pt x="58" y="33"/>
                    <a:pt x="58" y="36"/>
                    <a:pt x="55" y="39"/>
                  </a:cubicBezTo>
                  <a:lnTo>
                    <a:pt x="55" y="39"/>
                  </a:lnTo>
                  <a:cubicBezTo>
                    <a:pt x="54" y="39"/>
                    <a:pt x="53" y="40"/>
                    <a:pt x="52" y="40"/>
                  </a:cubicBezTo>
                  <a:lnTo>
                    <a:pt x="52" y="40"/>
                  </a:lnTo>
                  <a:cubicBezTo>
                    <a:pt x="50" y="38"/>
                    <a:pt x="48" y="38"/>
                    <a:pt x="47" y="39"/>
                  </a:cubicBezTo>
                  <a:lnTo>
                    <a:pt x="47" y="39"/>
                  </a:lnTo>
                  <a:cubicBezTo>
                    <a:pt x="45" y="41"/>
                    <a:pt x="44" y="43"/>
                    <a:pt x="45" y="46"/>
                  </a:cubicBezTo>
                  <a:lnTo>
                    <a:pt x="45" y="46"/>
                  </a:lnTo>
                  <a:cubicBezTo>
                    <a:pt x="47" y="47"/>
                    <a:pt x="49" y="48"/>
                    <a:pt x="51" y="48"/>
                  </a:cubicBezTo>
                  <a:lnTo>
                    <a:pt x="51" y="48"/>
                  </a:lnTo>
                  <a:cubicBezTo>
                    <a:pt x="54" y="48"/>
                    <a:pt x="58" y="47"/>
                    <a:pt x="60" y="45"/>
                  </a:cubicBezTo>
                  <a:lnTo>
                    <a:pt x="60" y="45"/>
                  </a:lnTo>
                  <a:cubicBezTo>
                    <a:pt x="66" y="39"/>
                    <a:pt x="67" y="31"/>
                    <a:pt x="65" y="26"/>
                  </a:cubicBezTo>
                  <a:lnTo>
                    <a:pt x="65" y="26"/>
                  </a:lnTo>
                  <a:cubicBezTo>
                    <a:pt x="62" y="25"/>
                    <a:pt x="60" y="23"/>
                    <a:pt x="57" y="23"/>
                  </a:cubicBezTo>
                  <a:lnTo>
                    <a:pt x="57" y="23"/>
                  </a:lnTo>
                  <a:cubicBezTo>
                    <a:pt x="52" y="22"/>
                    <a:pt x="47" y="24"/>
                    <a:pt x="43" y="28"/>
                  </a:cubicBezTo>
                  <a:lnTo>
                    <a:pt x="43" y="28"/>
                  </a:lnTo>
                  <a:cubicBezTo>
                    <a:pt x="34" y="36"/>
                    <a:pt x="32" y="48"/>
                    <a:pt x="37" y="54"/>
                  </a:cubicBezTo>
                  <a:lnTo>
                    <a:pt x="37" y="54"/>
                  </a:lnTo>
                  <a:cubicBezTo>
                    <a:pt x="39" y="58"/>
                    <a:pt x="43" y="60"/>
                    <a:pt x="48" y="61"/>
                  </a:cubicBezTo>
                  <a:lnTo>
                    <a:pt x="48" y="61"/>
                  </a:lnTo>
                  <a:cubicBezTo>
                    <a:pt x="55" y="61"/>
                    <a:pt x="62" y="58"/>
                    <a:pt x="69" y="52"/>
                  </a:cubicBezTo>
                  <a:lnTo>
                    <a:pt x="69" y="52"/>
                  </a:lnTo>
                  <a:cubicBezTo>
                    <a:pt x="82" y="39"/>
                    <a:pt x="87" y="21"/>
                    <a:pt x="79" y="10"/>
                  </a:cubicBezTo>
                  <a:lnTo>
                    <a:pt x="79" y="10"/>
                  </a:lnTo>
                  <a:cubicBezTo>
                    <a:pt x="75" y="5"/>
                    <a:pt x="70" y="2"/>
                    <a:pt x="62" y="1"/>
                  </a:cubicBezTo>
                  <a:lnTo>
                    <a:pt x="62" y="1"/>
                  </a:lnTo>
                  <a:cubicBezTo>
                    <a:pt x="52" y="0"/>
                    <a:pt x="39" y="6"/>
                    <a:pt x="29" y="15"/>
                  </a:cubicBezTo>
                  <a:lnTo>
                    <a:pt x="29" y="15"/>
                  </a:lnTo>
                  <a:cubicBezTo>
                    <a:pt x="7" y="36"/>
                    <a:pt x="0" y="67"/>
                    <a:pt x="12" y="83"/>
                  </a:cubicBezTo>
                  <a:lnTo>
                    <a:pt x="12" y="83"/>
                  </a:lnTo>
                  <a:cubicBezTo>
                    <a:pt x="17" y="92"/>
                    <a:pt x="26" y="96"/>
                    <a:pt x="38" y="98"/>
                  </a:cubicBezTo>
                  <a:lnTo>
                    <a:pt x="38" y="98"/>
                  </a:lnTo>
                  <a:cubicBezTo>
                    <a:pt x="39" y="98"/>
                    <a:pt x="40" y="98"/>
                    <a:pt x="41" y="98"/>
                  </a:cubicBezTo>
                  <a:lnTo>
                    <a:pt x="41" y="98"/>
                  </a:lnTo>
                  <a:cubicBezTo>
                    <a:pt x="58" y="98"/>
                    <a:pt x="77" y="89"/>
                    <a:pt x="93" y="74"/>
                  </a:cubicBezTo>
                  <a:lnTo>
                    <a:pt x="93" y="74"/>
                  </a:lnTo>
                  <a:cubicBezTo>
                    <a:pt x="96" y="71"/>
                    <a:pt x="99" y="67"/>
                    <a:pt x="102" y="64"/>
                  </a:cubicBezTo>
                  <a:lnTo>
                    <a:pt x="102" y="64"/>
                  </a:lnTo>
                  <a:cubicBezTo>
                    <a:pt x="117" y="47"/>
                    <a:pt x="128" y="26"/>
                    <a:pt x="131" y="7"/>
                  </a:cubicBezTo>
                  <a:lnTo>
                    <a:pt x="131" y="7"/>
                  </a:lnTo>
                  <a:cubicBezTo>
                    <a:pt x="131" y="5"/>
                    <a:pt x="130" y="3"/>
                    <a:pt x="128" y="2"/>
                  </a:cubicBezTo>
                </a:path>
              </a:pathLst>
            </a:custGeom>
            <a:solidFill>
              <a:srgbClr val="F0557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7" name="Freeform 80">
              <a:extLst>
                <a:ext uri="{FF2B5EF4-FFF2-40B4-BE49-F238E27FC236}">
                  <a16:creationId xmlns:a16="http://schemas.microsoft.com/office/drawing/2014/main" xmlns="" id="{CEA24DC7-3801-47A0-B05C-DD7D5CD58C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19224" y="6690466"/>
              <a:ext cx="153801" cy="247185"/>
            </a:xfrm>
            <a:custGeom>
              <a:avLst/>
              <a:gdLst>
                <a:gd name="T0" fmla="*/ 123 w 124"/>
                <a:gd name="T1" fmla="*/ 197 h 198"/>
                <a:gd name="T2" fmla="*/ 0 w 124"/>
                <a:gd name="T3" fmla="*/ 197 h 198"/>
                <a:gd name="T4" fmla="*/ 0 w 124"/>
                <a:gd name="T5" fmla="*/ 0 h 198"/>
                <a:gd name="T6" fmla="*/ 123 w 124"/>
                <a:gd name="T7" fmla="*/ 0 h 198"/>
                <a:gd name="T8" fmla="*/ 123 w 124"/>
                <a:gd name="T9" fmla="*/ 19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98">
                  <a:moveTo>
                    <a:pt x="123" y="197"/>
                  </a:moveTo>
                  <a:lnTo>
                    <a:pt x="0" y="197"/>
                  </a:lnTo>
                  <a:lnTo>
                    <a:pt x="0" y="0"/>
                  </a:lnTo>
                  <a:lnTo>
                    <a:pt x="123" y="0"/>
                  </a:lnTo>
                  <a:lnTo>
                    <a:pt x="123" y="197"/>
                  </a:lnTo>
                </a:path>
              </a:pathLst>
            </a:custGeom>
            <a:solidFill>
              <a:srgbClr val="F3B0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8" name="Freeform 81">
              <a:extLst>
                <a:ext uri="{FF2B5EF4-FFF2-40B4-BE49-F238E27FC236}">
                  <a16:creationId xmlns:a16="http://schemas.microsoft.com/office/drawing/2014/main" xmlns="" id="{09051989-1F4D-497C-B386-8F9B03E3EE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19224" y="6690466"/>
              <a:ext cx="153801" cy="159297"/>
            </a:xfrm>
            <a:custGeom>
              <a:avLst/>
              <a:gdLst>
                <a:gd name="T0" fmla="*/ 123 w 124"/>
                <a:gd name="T1" fmla="*/ 128 h 129"/>
                <a:gd name="T2" fmla="*/ 123 w 124"/>
                <a:gd name="T3" fmla="*/ 128 h 129"/>
                <a:gd name="T4" fmla="*/ 123 w 124"/>
                <a:gd name="T5" fmla="*/ 128 h 129"/>
                <a:gd name="T6" fmla="*/ 0 w 124"/>
                <a:gd name="T7" fmla="*/ 5 h 129"/>
                <a:gd name="T8" fmla="*/ 0 w 124"/>
                <a:gd name="T9" fmla="*/ 0 h 129"/>
                <a:gd name="T10" fmla="*/ 123 w 124"/>
                <a:gd name="T11" fmla="*/ 0 h 129"/>
                <a:gd name="T12" fmla="*/ 123 w 124"/>
                <a:gd name="T13" fmla="*/ 12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29">
                  <a:moveTo>
                    <a:pt x="123" y="128"/>
                  </a:moveTo>
                  <a:lnTo>
                    <a:pt x="123" y="128"/>
                  </a:lnTo>
                  <a:lnTo>
                    <a:pt x="123" y="128"/>
                  </a:lnTo>
                  <a:cubicBezTo>
                    <a:pt x="55" y="128"/>
                    <a:pt x="0" y="73"/>
                    <a:pt x="0" y="5"/>
                  </a:cubicBezTo>
                  <a:lnTo>
                    <a:pt x="0" y="0"/>
                  </a:lnTo>
                  <a:lnTo>
                    <a:pt x="123" y="0"/>
                  </a:lnTo>
                  <a:lnTo>
                    <a:pt x="123" y="128"/>
                  </a:lnTo>
                </a:path>
              </a:pathLst>
            </a:custGeom>
            <a:solidFill>
              <a:srgbClr val="C570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9" name="Freeform 82">
              <a:extLst>
                <a:ext uri="{FF2B5EF4-FFF2-40B4-BE49-F238E27FC236}">
                  <a16:creationId xmlns:a16="http://schemas.microsoft.com/office/drawing/2014/main" xmlns="" id="{7A3D60A7-A92A-4825-A356-FD9B12B87A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78949" y="7102437"/>
              <a:ext cx="779997" cy="395492"/>
            </a:xfrm>
            <a:custGeom>
              <a:avLst/>
              <a:gdLst>
                <a:gd name="T0" fmla="*/ 627 w 628"/>
                <a:gd name="T1" fmla="*/ 318 h 319"/>
                <a:gd name="T2" fmla="*/ 114 w 628"/>
                <a:gd name="T3" fmla="*/ 318 h 319"/>
                <a:gd name="T4" fmla="*/ 0 w 628"/>
                <a:gd name="T5" fmla="*/ 0 h 319"/>
                <a:gd name="T6" fmla="*/ 513 w 628"/>
                <a:gd name="T7" fmla="*/ 0 h 319"/>
                <a:gd name="T8" fmla="*/ 627 w 628"/>
                <a:gd name="T9" fmla="*/ 318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8" h="319">
                  <a:moveTo>
                    <a:pt x="627" y="318"/>
                  </a:moveTo>
                  <a:lnTo>
                    <a:pt x="114" y="318"/>
                  </a:lnTo>
                  <a:lnTo>
                    <a:pt x="0" y="0"/>
                  </a:lnTo>
                  <a:lnTo>
                    <a:pt x="513" y="0"/>
                  </a:lnTo>
                  <a:lnTo>
                    <a:pt x="627" y="318"/>
                  </a:lnTo>
                </a:path>
              </a:pathLst>
            </a:custGeom>
            <a:solidFill>
              <a:srgbClr val="1B1E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20" name="Freeform 83">
              <a:extLst>
                <a:ext uri="{FF2B5EF4-FFF2-40B4-BE49-F238E27FC236}">
                  <a16:creationId xmlns:a16="http://schemas.microsoft.com/office/drawing/2014/main" xmlns="" id="{398280E9-995D-4144-B981-AADD93E7EB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22894" y="7124410"/>
              <a:ext cx="697604" cy="357040"/>
            </a:xfrm>
            <a:custGeom>
              <a:avLst/>
              <a:gdLst>
                <a:gd name="T0" fmla="*/ 561 w 562"/>
                <a:gd name="T1" fmla="*/ 285 h 286"/>
                <a:gd name="T2" fmla="*/ 102 w 562"/>
                <a:gd name="T3" fmla="*/ 285 h 286"/>
                <a:gd name="T4" fmla="*/ 0 w 562"/>
                <a:gd name="T5" fmla="*/ 0 h 286"/>
                <a:gd name="T6" fmla="*/ 459 w 562"/>
                <a:gd name="T7" fmla="*/ 0 h 286"/>
                <a:gd name="T8" fmla="*/ 561 w 562"/>
                <a:gd name="T9" fmla="*/ 285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2" h="286">
                  <a:moveTo>
                    <a:pt x="561" y="285"/>
                  </a:moveTo>
                  <a:lnTo>
                    <a:pt x="102" y="285"/>
                  </a:lnTo>
                  <a:lnTo>
                    <a:pt x="0" y="0"/>
                  </a:lnTo>
                  <a:lnTo>
                    <a:pt x="459" y="0"/>
                  </a:lnTo>
                  <a:lnTo>
                    <a:pt x="561" y="285"/>
                  </a:lnTo>
                </a:path>
              </a:pathLst>
            </a:custGeom>
            <a:solidFill>
              <a:srgbClr val="4A75E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21" name="Freeform 84">
              <a:extLst>
                <a:ext uri="{FF2B5EF4-FFF2-40B4-BE49-F238E27FC236}">
                  <a16:creationId xmlns:a16="http://schemas.microsoft.com/office/drawing/2014/main" xmlns="" id="{BFC852BD-A16B-4065-A5DD-6F516B276D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78805" y="6976100"/>
              <a:ext cx="812955" cy="747039"/>
            </a:xfrm>
            <a:custGeom>
              <a:avLst/>
              <a:gdLst>
                <a:gd name="T0" fmla="*/ 601 w 653"/>
                <a:gd name="T1" fmla="*/ 0 h 600"/>
                <a:gd name="T2" fmla="*/ 601 w 653"/>
                <a:gd name="T3" fmla="*/ 0 h 600"/>
                <a:gd name="T4" fmla="*/ 377 w 653"/>
                <a:gd name="T5" fmla="*/ 314 h 600"/>
                <a:gd name="T6" fmla="*/ 377 w 653"/>
                <a:gd name="T7" fmla="*/ 314 h 600"/>
                <a:gd name="T8" fmla="*/ 0 w 653"/>
                <a:gd name="T9" fmla="*/ 446 h 600"/>
                <a:gd name="T10" fmla="*/ 0 w 653"/>
                <a:gd name="T11" fmla="*/ 536 h 600"/>
                <a:gd name="T12" fmla="*/ 0 w 653"/>
                <a:gd name="T13" fmla="*/ 536 h 600"/>
                <a:gd name="T14" fmla="*/ 557 w 653"/>
                <a:gd name="T15" fmla="*/ 434 h 600"/>
                <a:gd name="T16" fmla="*/ 557 w 653"/>
                <a:gd name="T17" fmla="*/ 434 h 600"/>
                <a:gd name="T18" fmla="*/ 601 w 653"/>
                <a:gd name="T19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3" h="600">
                  <a:moveTo>
                    <a:pt x="601" y="0"/>
                  </a:moveTo>
                  <a:lnTo>
                    <a:pt x="601" y="0"/>
                  </a:lnTo>
                  <a:cubicBezTo>
                    <a:pt x="601" y="0"/>
                    <a:pt x="444" y="76"/>
                    <a:pt x="377" y="314"/>
                  </a:cubicBezTo>
                  <a:lnTo>
                    <a:pt x="377" y="314"/>
                  </a:lnTo>
                  <a:cubicBezTo>
                    <a:pt x="325" y="495"/>
                    <a:pt x="0" y="446"/>
                    <a:pt x="0" y="446"/>
                  </a:cubicBezTo>
                  <a:lnTo>
                    <a:pt x="0" y="536"/>
                  </a:lnTo>
                  <a:lnTo>
                    <a:pt x="0" y="536"/>
                  </a:lnTo>
                  <a:cubicBezTo>
                    <a:pt x="0" y="536"/>
                    <a:pt x="463" y="599"/>
                    <a:pt x="557" y="434"/>
                  </a:cubicBezTo>
                  <a:lnTo>
                    <a:pt x="557" y="434"/>
                  </a:lnTo>
                  <a:cubicBezTo>
                    <a:pt x="652" y="268"/>
                    <a:pt x="601" y="0"/>
                    <a:pt x="601" y="0"/>
                  </a:cubicBezTo>
                </a:path>
              </a:pathLst>
            </a:custGeom>
            <a:solidFill>
              <a:srgbClr val="F0557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22" name="Freeform 30">
              <a:extLst>
                <a:ext uri="{FF2B5EF4-FFF2-40B4-BE49-F238E27FC236}">
                  <a16:creationId xmlns:a16="http://schemas.microsoft.com/office/drawing/2014/main" xmlns="" id="{321C9F06-BD54-48DE-B538-33F9F437F3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15987" y="6937649"/>
              <a:ext cx="1300580" cy="789741"/>
            </a:xfrm>
            <a:custGeom>
              <a:avLst/>
              <a:gdLst>
                <a:gd name="connsiteX0" fmla="*/ 207506 w 1300580"/>
                <a:gd name="connsiteY0" fmla="*/ 0 h 789741"/>
                <a:gd name="connsiteX1" fmla="*/ 361260 w 1300580"/>
                <a:gd name="connsiteY1" fmla="*/ 0 h 789741"/>
                <a:gd name="connsiteX2" fmla="*/ 430012 w 1300580"/>
                <a:gd name="connsiteY2" fmla="*/ 26117 h 789741"/>
                <a:gd name="connsiteX3" fmla="*/ 487220 w 1300580"/>
                <a:gd name="connsiteY3" fmla="*/ 59580 h 789741"/>
                <a:gd name="connsiteX4" fmla="*/ 495870 w 1300580"/>
                <a:gd name="connsiteY4" fmla="*/ 68913 h 789741"/>
                <a:gd name="connsiteX5" fmla="*/ 512560 w 1300580"/>
                <a:gd name="connsiteY5" fmla="*/ 80429 h 789741"/>
                <a:gd name="connsiteX6" fmla="*/ 707116 w 1300580"/>
                <a:gd name="connsiteY6" fmla="*/ 279006 h 789741"/>
                <a:gd name="connsiteX7" fmla="*/ 1201048 w 1300580"/>
                <a:gd name="connsiteY7" fmla="*/ 60422 h 789741"/>
                <a:gd name="connsiteX8" fmla="*/ 1300580 w 1300580"/>
                <a:gd name="connsiteY8" fmla="*/ 178408 h 789741"/>
                <a:gd name="connsiteX9" fmla="*/ 613664 w 1300580"/>
                <a:gd name="connsiteY9" fmla="*/ 559708 h 789741"/>
                <a:gd name="connsiteX10" fmla="*/ 570014 w 1300580"/>
                <a:gd name="connsiteY10" fmla="*/ 528551 h 789741"/>
                <a:gd name="connsiteX11" fmla="*/ 570014 w 1300580"/>
                <a:gd name="connsiteY11" fmla="*/ 789741 h 789741"/>
                <a:gd name="connsiteX12" fmla="*/ 0 w 1300580"/>
                <a:gd name="connsiteY12" fmla="*/ 789741 h 789741"/>
                <a:gd name="connsiteX13" fmla="*/ 0 w 1300580"/>
                <a:gd name="connsiteY13" fmla="*/ 231326 h 789741"/>
                <a:gd name="connsiteX14" fmla="*/ 138754 w 1300580"/>
                <a:gd name="connsiteY14" fmla="*/ 26117 h 78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00580" h="789741">
                  <a:moveTo>
                    <a:pt x="207506" y="0"/>
                  </a:moveTo>
                  <a:lnTo>
                    <a:pt x="361260" y="0"/>
                  </a:lnTo>
                  <a:lnTo>
                    <a:pt x="430012" y="26117"/>
                  </a:lnTo>
                  <a:cubicBezTo>
                    <a:pt x="450950" y="34512"/>
                    <a:pt x="470170" y="45861"/>
                    <a:pt x="487220" y="59580"/>
                  </a:cubicBezTo>
                  <a:lnTo>
                    <a:pt x="495870" y="68913"/>
                  </a:lnTo>
                  <a:lnTo>
                    <a:pt x="512560" y="80429"/>
                  </a:lnTo>
                  <a:cubicBezTo>
                    <a:pt x="547318" y="105754"/>
                    <a:pt x="626868" y="170025"/>
                    <a:pt x="707116" y="279006"/>
                  </a:cubicBezTo>
                  <a:cubicBezTo>
                    <a:pt x="834020" y="452880"/>
                    <a:pt x="1201048" y="60422"/>
                    <a:pt x="1201048" y="60422"/>
                  </a:cubicBezTo>
                  <a:lnTo>
                    <a:pt x="1300580" y="178408"/>
                  </a:lnTo>
                  <a:cubicBezTo>
                    <a:pt x="1300580" y="178408"/>
                    <a:pt x="909078" y="713749"/>
                    <a:pt x="613664" y="559708"/>
                  </a:cubicBezTo>
                  <a:lnTo>
                    <a:pt x="570014" y="528551"/>
                  </a:lnTo>
                  <a:lnTo>
                    <a:pt x="570014" y="789741"/>
                  </a:lnTo>
                  <a:lnTo>
                    <a:pt x="0" y="789741"/>
                  </a:lnTo>
                  <a:lnTo>
                    <a:pt x="0" y="231326"/>
                  </a:lnTo>
                  <a:cubicBezTo>
                    <a:pt x="0" y="140537"/>
                    <a:pt x="55002" y="59697"/>
                    <a:pt x="138754" y="26117"/>
                  </a:cubicBezTo>
                  <a:close/>
                </a:path>
              </a:pathLst>
            </a:custGeom>
            <a:solidFill>
              <a:srgbClr val="D83F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23" name="Freeform 87">
              <a:extLst>
                <a:ext uri="{FF2B5EF4-FFF2-40B4-BE49-F238E27FC236}">
                  <a16:creationId xmlns:a16="http://schemas.microsoft.com/office/drawing/2014/main" xmlns="" id="{CD16FD93-F2D5-4C2D-9B60-E5EC14953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21766" y="7497931"/>
              <a:ext cx="873379" cy="54929"/>
            </a:xfrm>
            <a:custGeom>
              <a:avLst/>
              <a:gdLst>
                <a:gd name="T0" fmla="*/ 701 w 702"/>
                <a:gd name="T1" fmla="*/ 0 h 42"/>
                <a:gd name="T2" fmla="*/ 0 w 702"/>
                <a:gd name="T3" fmla="*/ 0 h 42"/>
                <a:gd name="T4" fmla="*/ 0 w 702"/>
                <a:gd name="T5" fmla="*/ 41 h 42"/>
                <a:gd name="T6" fmla="*/ 701 w 702"/>
                <a:gd name="T7" fmla="*/ 41 h 42"/>
                <a:gd name="T8" fmla="*/ 701 w 702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2" h="42">
                  <a:moveTo>
                    <a:pt x="701" y="0"/>
                  </a:moveTo>
                  <a:lnTo>
                    <a:pt x="0" y="0"/>
                  </a:lnTo>
                  <a:lnTo>
                    <a:pt x="0" y="41"/>
                  </a:lnTo>
                  <a:lnTo>
                    <a:pt x="701" y="41"/>
                  </a:lnTo>
                  <a:lnTo>
                    <a:pt x="701" y="0"/>
                  </a:lnTo>
                </a:path>
              </a:pathLst>
            </a:custGeom>
            <a:solidFill>
              <a:srgbClr val="4A3F7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24" name="Freeform 88">
              <a:extLst>
                <a:ext uri="{FF2B5EF4-FFF2-40B4-BE49-F238E27FC236}">
                  <a16:creationId xmlns:a16="http://schemas.microsoft.com/office/drawing/2014/main" xmlns="" id="{DC08AE65-3386-4BDC-8285-99B78F4B2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26132" y="7146382"/>
              <a:ext cx="236194" cy="302110"/>
            </a:xfrm>
            <a:custGeom>
              <a:avLst/>
              <a:gdLst>
                <a:gd name="T0" fmla="*/ 24 w 190"/>
                <a:gd name="T1" fmla="*/ 122 h 244"/>
                <a:gd name="T2" fmla="*/ 24 w 190"/>
                <a:gd name="T3" fmla="*/ 122 h 244"/>
                <a:gd name="T4" fmla="*/ 189 w 190"/>
                <a:gd name="T5" fmla="*/ 243 h 244"/>
                <a:gd name="T6" fmla="*/ 102 w 190"/>
                <a:gd name="T7" fmla="*/ 0 h 244"/>
                <a:gd name="T8" fmla="*/ 102 w 190"/>
                <a:gd name="T9" fmla="*/ 0 h 244"/>
                <a:gd name="T10" fmla="*/ 24 w 190"/>
                <a:gd name="T11" fmla="*/ 122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" h="244">
                  <a:moveTo>
                    <a:pt x="24" y="122"/>
                  </a:moveTo>
                  <a:lnTo>
                    <a:pt x="24" y="122"/>
                  </a:lnTo>
                  <a:cubicBezTo>
                    <a:pt x="48" y="189"/>
                    <a:pt x="122" y="243"/>
                    <a:pt x="189" y="243"/>
                  </a:cubicBezTo>
                  <a:lnTo>
                    <a:pt x="102" y="0"/>
                  </a:lnTo>
                  <a:lnTo>
                    <a:pt x="102" y="0"/>
                  </a:lnTo>
                  <a:cubicBezTo>
                    <a:pt x="35" y="0"/>
                    <a:pt x="0" y="54"/>
                    <a:pt x="24" y="122"/>
                  </a:cubicBezTo>
                </a:path>
              </a:pathLst>
            </a:custGeom>
            <a:solidFill>
              <a:srgbClr val="F7C27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25" name="Freeform 89">
              <a:extLst>
                <a:ext uri="{FF2B5EF4-FFF2-40B4-BE49-F238E27FC236}">
                  <a16:creationId xmlns:a16="http://schemas.microsoft.com/office/drawing/2014/main" xmlns="" id="{C200BA65-CD8D-489A-9842-CCBAC27FB8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52470" y="7146382"/>
              <a:ext cx="126340" cy="153801"/>
            </a:xfrm>
            <a:custGeom>
              <a:avLst/>
              <a:gdLst>
                <a:gd name="T0" fmla="*/ 99 w 100"/>
                <a:gd name="T1" fmla="*/ 36 h 123"/>
                <a:gd name="T2" fmla="*/ 99 w 100"/>
                <a:gd name="T3" fmla="*/ 36 h 123"/>
                <a:gd name="T4" fmla="*/ 0 w 100"/>
                <a:gd name="T5" fmla="*/ 0 h 123"/>
                <a:gd name="T6" fmla="*/ 44 w 100"/>
                <a:gd name="T7" fmla="*/ 122 h 123"/>
                <a:gd name="T8" fmla="*/ 99 w 100"/>
                <a:gd name="T9" fmla="*/ 3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123">
                  <a:moveTo>
                    <a:pt x="99" y="36"/>
                  </a:moveTo>
                  <a:lnTo>
                    <a:pt x="99" y="36"/>
                  </a:lnTo>
                  <a:cubicBezTo>
                    <a:pt x="69" y="14"/>
                    <a:pt x="34" y="0"/>
                    <a:pt x="0" y="0"/>
                  </a:cubicBezTo>
                  <a:lnTo>
                    <a:pt x="44" y="122"/>
                  </a:lnTo>
                  <a:lnTo>
                    <a:pt x="99" y="36"/>
                  </a:lnTo>
                </a:path>
              </a:pathLst>
            </a:custGeom>
            <a:solidFill>
              <a:srgbClr val="98C8E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26" name="Freeform 90">
              <a:extLst>
                <a:ext uri="{FF2B5EF4-FFF2-40B4-BE49-F238E27FC236}">
                  <a16:creationId xmlns:a16="http://schemas.microsoft.com/office/drawing/2014/main" xmlns="" id="{533BBD36-84E4-48CD-A2DC-2F8CB0ABA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07399" y="7190324"/>
              <a:ext cx="164788" cy="214223"/>
            </a:xfrm>
            <a:custGeom>
              <a:avLst/>
              <a:gdLst>
                <a:gd name="T0" fmla="*/ 116 w 134"/>
                <a:gd name="T1" fmla="*/ 172 h 173"/>
                <a:gd name="T2" fmla="*/ 116 w 134"/>
                <a:gd name="T3" fmla="*/ 172 h 173"/>
                <a:gd name="T4" fmla="*/ 121 w 134"/>
                <a:gd name="T5" fmla="*/ 86 h 173"/>
                <a:gd name="T6" fmla="*/ 121 w 134"/>
                <a:gd name="T7" fmla="*/ 86 h 173"/>
                <a:gd name="T8" fmla="*/ 55 w 134"/>
                <a:gd name="T9" fmla="*/ 0 h 173"/>
                <a:gd name="T10" fmla="*/ 0 w 134"/>
                <a:gd name="T11" fmla="*/ 86 h 173"/>
                <a:gd name="T12" fmla="*/ 116 w 134"/>
                <a:gd name="T13" fmla="*/ 17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173">
                  <a:moveTo>
                    <a:pt x="116" y="172"/>
                  </a:moveTo>
                  <a:lnTo>
                    <a:pt x="116" y="172"/>
                  </a:lnTo>
                  <a:cubicBezTo>
                    <a:pt x="131" y="150"/>
                    <a:pt x="133" y="119"/>
                    <a:pt x="121" y="86"/>
                  </a:cubicBezTo>
                  <a:lnTo>
                    <a:pt x="121" y="86"/>
                  </a:lnTo>
                  <a:cubicBezTo>
                    <a:pt x="110" y="53"/>
                    <a:pt x="85" y="22"/>
                    <a:pt x="55" y="0"/>
                  </a:cubicBezTo>
                  <a:lnTo>
                    <a:pt x="0" y="86"/>
                  </a:lnTo>
                  <a:lnTo>
                    <a:pt x="116" y="172"/>
                  </a:lnTo>
                </a:path>
              </a:pathLst>
            </a:custGeom>
            <a:solidFill>
              <a:srgbClr val="EEF2F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27" name="Freeform 91">
              <a:extLst>
                <a:ext uri="{FF2B5EF4-FFF2-40B4-BE49-F238E27FC236}">
                  <a16:creationId xmlns:a16="http://schemas.microsoft.com/office/drawing/2014/main" xmlns="" id="{8DB8BE17-DD83-40AB-A6D6-8BBF372223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07399" y="7300185"/>
              <a:ext cx="148311" cy="153801"/>
            </a:xfrm>
            <a:custGeom>
              <a:avLst/>
              <a:gdLst>
                <a:gd name="T0" fmla="*/ 116 w 117"/>
                <a:gd name="T1" fmla="*/ 86 h 122"/>
                <a:gd name="T2" fmla="*/ 0 w 117"/>
                <a:gd name="T3" fmla="*/ 0 h 122"/>
                <a:gd name="T4" fmla="*/ 43 w 117"/>
                <a:gd name="T5" fmla="*/ 121 h 122"/>
                <a:gd name="T6" fmla="*/ 43 w 117"/>
                <a:gd name="T7" fmla="*/ 121 h 122"/>
                <a:gd name="T8" fmla="*/ 116 w 117"/>
                <a:gd name="T9" fmla="*/ 8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22">
                  <a:moveTo>
                    <a:pt x="116" y="86"/>
                  </a:moveTo>
                  <a:lnTo>
                    <a:pt x="0" y="0"/>
                  </a:lnTo>
                  <a:lnTo>
                    <a:pt x="43" y="121"/>
                  </a:lnTo>
                  <a:lnTo>
                    <a:pt x="43" y="121"/>
                  </a:lnTo>
                  <a:cubicBezTo>
                    <a:pt x="77" y="121"/>
                    <a:pt x="102" y="108"/>
                    <a:pt x="116" y="86"/>
                  </a:cubicBezTo>
                </a:path>
              </a:pathLst>
            </a:custGeom>
            <a:solidFill>
              <a:srgbClr val="1B1E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28" name="Freeform 93">
              <a:extLst>
                <a:ext uri="{FF2B5EF4-FFF2-40B4-BE49-F238E27FC236}">
                  <a16:creationId xmlns:a16="http://schemas.microsoft.com/office/drawing/2014/main" xmlns="" id="{D1705FBB-22EB-4021-8ADD-FF3B0AC493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40912" y="6816808"/>
              <a:ext cx="362534" cy="296618"/>
            </a:xfrm>
            <a:custGeom>
              <a:avLst/>
              <a:gdLst>
                <a:gd name="T0" fmla="*/ 61 w 291"/>
                <a:gd name="T1" fmla="*/ 239 h 240"/>
                <a:gd name="T2" fmla="*/ 115 w 291"/>
                <a:gd name="T3" fmla="*/ 178 h 240"/>
                <a:gd name="T4" fmla="*/ 197 w 291"/>
                <a:gd name="T5" fmla="*/ 156 h 240"/>
                <a:gd name="T6" fmla="*/ 272 w 291"/>
                <a:gd name="T7" fmla="*/ 110 h 240"/>
                <a:gd name="T8" fmla="*/ 272 w 291"/>
                <a:gd name="T9" fmla="*/ 110 h 240"/>
                <a:gd name="T10" fmla="*/ 278 w 291"/>
                <a:gd name="T11" fmla="*/ 94 h 240"/>
                <a:gd name="T12" fmla="*/ 278 w 291"/>
                <a:gd name="T13" fmla="*/ 94 h 240"/>
                <a:gd name="T14" fmla="*/ 276 w 291"/>
                <a:gd name="T15" fmla="*/ 86 h 240"/>
                <a:gd name="T16" fmla="*/ 281 w 291"/>
                <a:gd name="T17" fmla="*/ 81 h 240"/>
                <a:gd name="T18" fmla="*/ 281 w 291"/>
                <a:gd name="T19" fmla="*/ 81 h 240"/>
                <a:gd name="T20" fmla="*/ 277 w 291"/>
                <a:gd name="T21" fmla="*/ 52 h 240"/>
                <a:gd name="T22" fmla="*/ 277 w 291"/>
                <a:gd name="T23" fmla="*/ 52 h 240"/>
                <a:gd name="T24" fmla="*/ 216 w 291"/>
                <a:gd name="T25" fmla="*/ 54 h 240"/>
                <a:gd name="T26" fmla="*/ 216 w 291"/>
                <a:gd name="T27" fmla="*/ 54 h 240"/>
                <a:gd name="T28" fmla="*/ 150 w 291"/>
                <a:gd name="T29" fmla="*/ 74 h 240"/>
                <a:gd name="T30" fmla="*/ 103 w 291"/>
                <a:gd name="T31" fmla="*/ 81 h 240"/>
                <a:gd name="T32" fmla="*/ 96 w 291"/>
                <a:gd name="T33" fmla="*/ 56 h 240"/>
                <a:gd name="T34" fmla="*/ 96 w 291"/>
                <a:gd name="T35" fmla="*/ 56 h 240"/>
                <a:gd name="T36" fmla="*/ 112 w 291"/>
                <a:gd name="T37" fmla="*/ 0 h 240"/>
                <a:gd name="T38" fmla="*/ 112 w 291"/>
                <a:gd name="T39" fmla="*/ 0 h 240"/>
                <a:gd name="T40" fmla="*/ 40 w 291"/>
                <a:gd name="T41" fmla="*/ 119 h 240"/>
                <a:gd name="T42" fmla="*/ 0 w 291"/>
                <a:gd name="T43" fmla="*/ 166 h 240"/>
                <a:gd name="T44" fmla="*/ 61 w 291"/>
                <a:gd name="T45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1" h="240">
                  <a:moveTo>
                    <a:pt x="61" y="239"/>
                  </a:moveTo>
                  <a:lnTo>
                    <a:pt x="115" y="178"/>
                  </a:lnTo>
                  <a:lnTo>
                    <a:pt x="197" y="156"/>
                  </a:lnTo>
                  <a:lnTo>
                    <a:pt x="272" y="110"/>
                  </a:lnTo>
                  <a:lnTo>
                    <a:pt x="272" y="110"/>
                  </a:lnTo>
                  <a:cubicBezTo>
                    <a:pt x="278" y="106"/>
                    <a:pt x="280" y="100"/>
                    <a:pt x="278" y="94"/>
                  </a:cubicBezTo>
                  <a:lnTo>
                    <a:pt x="278" y="94"/>
                  </a:lnTo>
                  <a:cubicBezTo>
                    <a:pt x="278" y="92"/>
                    <a:pt x="277" y="89"/>
                    <a:pt x="276" y="86"/>
                  </a:cubicBezTo>
                  <a:lnTo>
                    <a:pt x="281" y="81"/>
                  </a:lnTo>
                  <a:lnTo>
                    <a:pt x="281" y="81"/>
                  </a:lnTo>
                  <a:cubicBezTo>
                    <a:pt x="290" y="73"/>
                    <a:pt x="288" y="57"/>
                    <a:pt x="277" y="52"/>
                  </a:cubicBezTo>
                  <a:lnTo>
                    <a:pt x="277" y="52"/>
                  </a:lnTo>
                  <a:cubicBezTo>
                    <a:pt x="266" y="47"/>
                    <a:pt x="247" y="46"/>
                    <a:pt x="216" y="54"/>
                  </a:cubicBezTo>
                  <a:lnTo>
                    <a:pt x="216" y="54"/>
                  </a:lnTo>
                  <a:cubicBezTo>
                    <a:pt x="183" y="62"/>
                    <a:pt x="150" y="74"/>
                    <a:pt x="150" y="74"/>
                  </a:cubicBezTo>
                  <a:lnTo>
                    <a:pt x="103" y="81"/>
                  </a:lnTo>
                  <a:lnTo>
                    <a:pt x="96" y="56"/>
                  </a:lnTo>
                  <a:lnTo>
                    <a:pt x="96" y="56"/>
                  </a:lnTo>
                  <a:cubicBezTo>
                    <a:pt x="96" y="56"/>
                    <a:pt x="132" y="16"/>
                    <a:pt x="112" y="0"/>
                  </a:cubicBezTo>
                  <a:lnTo>
                    <a:pt x="112" y="0"/>
                  </a:lnTo>
                  <a:cubicBezTo>
                    <a:pt x="112" y="0"/>
                    <a:pt x="28" y="58"/>
                    <a:pt x="40" y="119"/>
                  </a:cubicBezTo>
                  <a:lnTo>
                    <a:pt x="0" y="166"/>
                  </a:lnTo>
                  <a:lnTo>
                    <a:pt x="61" y="239"/>
                  </a:lnTo>
                </a:path>
              </a:pathLst>
            </a:custGeom>
            <a:solidFill>
              <a:srgbClr val="F3B0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29" name="Freeform 37">
              <a:extLst>
                <a:ext uri="{FF2B5EF4-FFF2-40B4-BE49-F238E27FC236}">
                  <a16:creationId xmlns:a16="http://schemas.microsoft.com/office/drawing/2014/main" xmlns="" id="{6B9D3AB0-CFBD-4611-BA3F-887C3825C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53307" y="6882722"/>
              <a:ext cx="300890" cy="158696"/>
            </a:xfrm>
            <a:custGeom>
              <a:avLst/>
              <a:gdLst>
                <a:gd name="connsiteX0" fmla="*/ 221162 w 300890"/>
                <a:gd name="connsiteY0" fmla="*/ 16477 h 158696"/>
                <a:gd name="connsiteX1" fmla="*/ 300890 w 300890"/>
                <a:gd name="connsiteY1" fmla="*/ 82875 h 158696"/>
                <a:gd name="connsiteX2" fmla="*/ 268998 w 300890"/>
                <a:gd name="connsiteY2" fmla="*/ 143008 h 158696"/>
                <a:gd name="connsiteX3" fmla="*/ 233428 w 300890"/>
                <a:gd name="connsiteY3" fmla="*/ 144261 h 158696"/>
                <a:gd name="connsiteX4" fmla="*/ 175776 w 300890"/>
                <a:gd name="connsiteY4" fmla="*/ 51555 h 158696"/>
                <a:gd name="connsiteX5" fmla="*/ 68082 w 300890"/>
                <a:gd name="connsiteY5" fmla="*/ 0 h 158696"/>
                <a:gd name="connsiteX6" fmla="*/ 174538 w 300890"/>
                <a:gd name="connsiteY6" fmla="*/ 52833 h 158696"/>
                <a:gd name="connsiteX7" fmla="*/ 163396 w 300890"/>
                <a:gd name="connsiteY7" fmla="*/ 137114 h 158696"/>
                <a:gd name="connsiteX8" fmla="*/ 126260 w 300890"/>
                <a:gd name="connsiteY8" fmla="*/ 155983 h 158696"/>
                <a:gd name="connsiteX9" fmla="*/ 0 w 300890"/>
                <a:gd name="connsiteY9" fmla="*/ 79249 h 158696"/>
                <a:gd name="connsiteX10" fmla="*/ 68082 w 300890"/>
                <a:gd name="connsiteY10" fmla="*/ 0 h 158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0890" h="158696">
                  <a:moveTo>
                    <a:pt x="221162" y="16477"/>
                  </a:moveTo>
                  <a:cubicBezTo>
                    <a:pt x="221162" y="16477"/>
                    <a:pt x="270226" y="35269"/>
                    <a:pt x="300890" y="82875"/>
                  </a:cubicBezTo>
                  <a:lnTo>
                    <a:pt x="268998" y="143008"/>
                  </a:lnTo>
                  <a:cubicBezTo>
                    <a:pt x="261640" y="156789"/>
                    <a:pt x="240786" y="158041"/>
                    <a:pt x="233428" y="144261"/>
                  </a:cubicBezTo>
                  <a:lnTo>
                    <a:pt x="175776" y="51555"/>
                  </a:lnTo>
                  <a:close/>
                  <a:moveTo>
                    <a:pt x="68082" y="0"/>
                  </a:moveTo>
                  <a:lnTo>
                    <a:pt x="174538" y="52833"/>
                  </a:lnTo>
                  <a:lnTo>
                    <a:pt x="163396" y="137114"/>
                  </a:lnTo>
                  <a:cubicBezTo>
                    <a:pt x="160920" y="154725"/>
                    <a:pt x="141116" y="163530"/>
                    <a:pt x="126260" y="155983"/>
                  </a:cubicBezTo>
                  <a:lnTo>
                    <a:pt x="0" y="79249"/>
                  </a:lnTo>
                  <a:cubicBezTo>
                    <a:pt x="0" y="79249"/>
                    <a:pt x="25994" y="21385"/>
                    <a:pt x="68082" y="0"/>
                  </a:cubicBezTo>
                  <a:close/>
                </a:path>
              </a:pathLst>
            </a:custGeom>
            <a:solidFill>
              <a:srgbClr val="1B1E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30" name="Freeform 96">
              <a:extLst>
                <a:ext uri="{FF2B5EF4-FFF2-40B4-BE49-F238E27FC236}">
                  <a16:creationId xmlns:a16="http://schemas.microsoft.com/office/drawing/2014/main" xmlns="" id="{675E3089-26B1-42DF-929D-DAEF91C410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3174" y="7415536"/>
              <a:ext cx="285633" cy="208731"/>
            </a:xfrm>
            <a:custGeom>
              <a:avLst/>
              <a:gdLst>
                <a:gd name="T0" fmla="*/ 229 w 230"/>
                <a:gd name="T1" fmla="*/ 168 h 169"/>
                <a:gd name="T2" fmla="*/ 138 w 230"/>
                <a:gd name="T3" fmla="*/ 168 h 169"/>
                <a:gd name="T4" fmla="*/ 64 w 230"/>
                <a:gd name="T5" fmla="*/ 134 h 169"/>
                <a:gd name="T6" fmla="*/ 64 w 230"/>
                <a:gd name="T7" fmla="*/ 134 h 169"/>
                <a:gd name="T8" fmla="*/ 21 w 230"/>
                <a:gd name="T9" fmla="*/ 80 h 169"/>
                <a:gd name="T10" fmla="*/ 21 w 230"/>
                <a:gd name="T11" fmla="*/ 80 h 169"/>
                <a:gd name="T12" fmla="*/ 21 w 230"/>
                <a:gd name="T13" fmla="*/ 34 h 169"/>
                <a:gd name="T14" fmla="*/ 21 w 230"/>
                <a:gd name="T15" fmla="*/ 34 h 169"/>
                <a:gd name="T16" fmla="*/ 39 w 230"/>
                <a:gd name="T17" fmla="*/ 15 h 169"/>
                <a:gd name="T18" fmla="*/ 39 w 230"/>
                <a:gd name="T19" fmla="*/ 15 h 169"/>
                <a:gd name="T20" fmla="*/ 53 w 230"/>
                <a:gd name="T21" fmla="*/ 24 h 169"/>
                <a:gd name="T22" fmla="*/ 53 w 230"/>
                <a:gd name="T23" fmla="*/ 24 h 169"/>
                <a:gd name="T24" fmla="*/ 78 w 230"/>
                <a:gd name="T25" fmla="*/ 19 h 169"/>
                <a:gd name="T26" fmla="*/ 78 w 230"/>
                <a:gd name="T27" fmla="*/ 19 h 169"/>
                <a:gd name="T28" fmla="*/ 139 w 230"/>
                <a:gd name="T29" fmla="*/ 66 h 169"/>
                <a:gd name="T30" fmla="*/ 139 w 230"/>
                <a:gd name="T31" fmla="*/ 66 h 169"/>
                <a:gd name="T32" fmla="*/ 229 w 230"/>
                <a:gd name="T33" fmla="*/ 108 h 169"/>
                <a:gd name="T34" fmla="*/ 229 w 230"/>
                <a:gd name="T35" fmla="*/ 168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0" h="169">
                  <a:moveTo>
                    <a:pt x="229" y="168"/>
                  </a:moveTo>
                  <a:lnTo>
                    <a:pt x="138" y="168"/>
                  </a:lnTo>
                  <a:lnTo>
                    <a:pt x="64" y="134"/>
                  </a:lnTo>
                  <a:lnTo>
                    <a:pt x="64" y="134"/>
                  </a:lnTo>
                  <a:cubicBezTo>
                    <a:pt x="64" y="134"/>
                    <a:pt x="34" y="99"/>
                    <a:pt x="21" y="80"/>
                  </a:cubicBezTo>
                  <a:lnTo>
                    <a:pt x="21" y="80"/>
                  </a:lnTo>
                  <a:cubicBezTo>
                    <a:pt x="7" y="56"/>
                    <a:pt x="0" y="25"/>
                    <a:pt x="21" y="34"/>
                  </a:cubicBezTo>
                  <a:lnTo>
                    <a:pt x="21" y="34"/>
                  </a:lnTo>
                  <a:cubicBezTo>
                    <a:pt x="21" y="34"/>
                    <a:pt x="17" y="0"/>
                    <a:pt x="39" y="15"/>
                  </a:cubicBezTo>
                  <a:lnTo>
                    <a:pt x="39" y="15"/>
                  </a:lnTo>
                  <a:cubicBezTo>
                    <a:pt x="47" y="20"/>
                    <a:pt x="53" y="24"/>
                    <a:pt x="53" y="24"/>
                  </a:cubicBezTo>
                  <a:lnTo>
                    <a:pt x="53" y="24"/>
                  </a:lnTo>
                  <a:cubicBezTo>
                    <a:pt x="53" y="24"/>
                    <a:pt x="57" y="6"/>
                    <a:pt x="78" y="19"/>
                  </a:cubicBezTo>
                  <a:lnTo>
                    <a:pt x="78" y="19"/>
                  </a:lnTo>
                  <a:cubicBezTo>
                    <a:pt x="86" y="23"/>
                    <a:pt x="139" y="66"/>
                    <a:pt x="139" y="66"/>
                  </a:cubicBezTo>
                  <a:lnTo>
                    <a:pt x="139" y="66"/>
                  </a:lnTo>
                  <a:cubicBezTo>
                    <a:pt x="139" y="66"/>
                    <a:pt x="216" y="62"/>
                    <a:pt x="229" y="108"/>
                  </a:cubicBezTo>
                  <a:lnTo>
                    <a:pt x="229" y="168"/>
                  </a:lnTo>
                </a:path>
              </a:pathLst>
            </a:custGeom>
            <a:solidFill>
              <a:srgbClr val="F3B0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31" name="Freeform 97">
              <a:extLst>
                <a:ext uri="{FF2B5EF4-FFF2-40B4-BE49-F238E27FC236}">
                  <a16:creationId xmlns:a16="http://schemas.microsoft.com/office/drawing/2014/main" xmlns="" id="{87CA3218-C2B2-4893-AF69-AE8CE50B62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30211" y="6393848"/>
              <a:ext cx="329576" cy="428450"/>
            </a:xfrm>
            <a:custGeom>
              <a:avLst/>
              <a:gdLst>
                <a:gd name="T0" fmla="*/ 263 w 264"/>
                <a:gd name="T1" fmla="*/ 186 h 345"/>
                <a:gd name="T2" fmla="*/ 263 w 264"/>
                <a:gd name="T3" fmla="*/ 186 h 345"/>
                <a:gd name="T4" fmla="*/ 135 w 264"/>
                <a:gd name="T5" fmla="*/ 344 h 345"/>
                <a:gd name="T6" fmla="*/ 135 w 264"/>
                <a:gd name="T7" fmla="*/ 344 h 345"/>
                <a:gd name="T8" fmla="*/ 0 w 264"/>
                <a:gd name="T9" fmla="*/ 186 h 345"/>
                <a:gd name="T10" fmla="*/ 0 w 264"/>
                <a:gd name="T11" fmla="*/ 186 h 345"/>
                <a:gd name="T12" fmla="*/ 126 w 264"/>
                <a:gd name="T13" fmla="*/ 14 h 345"/>
                <a:gd name="T14" fmla="*/ 126 w 264"/>
                <a:gd name="T15" fmla="*/ 14 h 345"/>
                <a:gd name="T16" fmla="*/ 263 w 264"/>
                <a:gd name="T17" fmla="*/ 186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345">
                  <a:moveTo>
                    <a:pt x="263" y="186"/>
                  </a:moveTo>
                  <a:lnTo>
                    <a:pt x="263" y="186"/>
                  </a:lnTo>
                  <a:cubicBezTo>
                    <a:pt x="263" y="273"/>
                    <a:pt x="205" y="344"/>
                    <a:pt x="135" y="344"/>
                  </a:cubicBezTo>
                  <a:lnTo>
                    <a:pt x="135" y="344"/>
                  </a:lnTo>
                  <a:cubicBezTo>
                    <a:pt x="66" y="344"/>
                    <a:pt x="0" y="273"/>
                    <a:pt x="0" y="186"/>
                  </a:cubicBezTo>
                  <a:lnTo>
                    <a:pt x="0" y="186"/>
                  </a:lnTo>
                  <a:cubicBezTo>
                    <a:pt x="0" y="23"/>
                    <a:pt x="21" y="14"/>
                    <a:pt x="126" y="14"/>
                  </a:cubicBezTo>
                  <a:lnTo>
                    <a:pt x="126" y="14"/>
                  </a:lnTo>
                  <a:cubicBezTo>
                    <a:pt x="231" y="14"/>
                    <a:pt x="263" y="0"/>
                    <a:pt x="263" y="186"/>
                  </a:cubicBezTo>
                </a:path>
              </a:pathLst>
            </a:custGeom>
            <a:solidFill>
              <a:srgbClr val="F3B0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32" name="Freeform 98">
              <a:extLst>
                <a:ext uri="{FF2B5EF4-FFF2-40B4-BE49-F238E27FC236}">
                  <a16:creationId xmlns:a16="http://schemas.microsoft.com/office/drawing/2014/main" xmlns="" id="{1A96481E-9DCD-493E-8FF1-2D4FFCC21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18098" y="6663005"/>
              <a:ext cx="120845" cy="93378"/>
            </a:xfrm>
            <a:custGeom>
              <a:avLst/>
              <a:gdLst>
                <a:gd name="T0" fmla="*/ 2 w 95"/>
                <a:gd name="T1" fmla="*/ 0 h 77"/>
                <a:gd name="T2" fmla="*/ 2 w 95"/>
                <a:gd name="T3" fmla="*/ 0 h 77"/>
                <a:gd name="T4" fmla="*/ 94 w 95"/>
                <a:gd name="T5" fmla="*/ 35 h 77"/>
                <a:gd name="T6" fmla="*/ 79 w 95"/>
                <a:gd name="T7" fmla="*/ 56 h 77"/>
                <a:gd name="T8" fmla="*/ 79 w 95"/>
                <a:gd name="T9" fmla="*/ 56 h 77"/>
                <a:gd name="T10" fmla="*/ 26 w 95"/>
                <a:gd name="T11" fmla="*/ 61 h 77"/>
                <a:gd name="T12" fmla="*/ 26 w 95"/>
                <a:gd name="T13" fmla="*/ 61 h 77"/>
                <a:gd name="T14" fmla="*/ 2 w 95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77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46" y="38"/>
                    <a:pt x="94" y="35"/>
                  </a:cubicBezTo>
                  <a:lnTo>
                    <a:pt x="79" y="56"/>
                  </a:lnTo>
                  <a:lnTo>
                    <a:pt x="79" y="56"/>
                  </a:lnTo>
                  <a:cubicBezTo>
                    <a:pt x="66" y="73"/>
                    <a:pt x="41" y="76"/>
                    <a:pt x="26" y="61"/>
                  </a:cubicBezTo>
                  <a:lnTo>
                    <a:pt x="26" y="61"/>
                  </a:lnTo>
                  <a:cubicBezTo>
                    <a:pt x="12" y="46"/>
                    <a:pt x="0" y="26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33" name="Freeform 41">
              <a:extLst>
                <a:ext uri="{FF2B5EF4-FFF2-40B4-BE49-F238E27FC236}">
                  <a16:creationId xmlns:a16="http://schemas.microsoft.com/office/drawing/2014/main" xmlns="" id="{B717BCE9-F29F-4D8B-88AC-B937C8783C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5563" y="6553144"/>
              <a:ext cx="169058" cy="114089"/>
            </a:xfrm>
            <a:custGeom>
              <a:avLst/>
              <a:gdLst>
                <a:gd name="connsiteX0" fmla="*/ 97400 w 169058"/>
                <a:gd name="connsiteY0" fmla="*/ 21973 h 114089"/>
                <a:gd name="connsiteX1" fmla="*/ 103428 w 169058"/>
                <a:gd name="connsiteY1" fmla="*/ 27021 h 114089"/>
                <a:gd name="connsiteX2" fmla="*/ 104634 w 169058"/>
                <a:gd name="connsiteY2" fmla="*/ 54782 h 114089"/>
                <a:gd name="connsiteX3" fmla="*/ 116692 w 169058"/>
                <a:gd name="connsiteY3" fmla="*/ 102733 h 114089"/>
                <a:gd name="connsiteX4" fmla="*/ 94988 w 169058"/>
                <a:gd name="connsiteY4" fmla="*/ 114089 h 114089"/>
                <a:gd name="connsiteX5" fmla="*/ 81724 w 169058"/>
                <a:gd name="connsiteY5" fmla="*/ 110304 h 114089"/>
                <a:gd name="connsiteX6" fmla="*/ 78108 w 169058"/>
                <a:gd name="connsiteY6" fmla="*/ 102733 h 114089"/>
                <a:gd name="connsiteX7" fmla="*/ 85342 w 169058"/>
                <a:gd name="connsiteY7" fmla="*/ 100209 h 114089"/>
                <a:gd name="connsiteX8" fmla="*/ 107046 w 169058"/>
                <a:gd name="connsiteY8" fmla="*/ 96423 h 114089"/>
                <a:gd name="connsiteX9" fmla="*/ 93782 w 169058"/>
                <a:gd name="connsiteY9" fmla="*/ 59829 h 114089"/>
                <a:gd name="connsiteX10" fmla="*/ 93782 w 169058"/>
                <a:gd name="connsiteY10" fmla="*/ 57305 h 114089"/>
                <a:gd name="connsiteX11" fmla="*/ 92576 w 169058"/>
                <a:gd name="connsiteY11" fmla="*/ 27021 h 114089"/>
                <a:gd name="connsiteX12" fmla="*/ 97400 w 169058"/>
                <a:gd name="connsiteY12" fmla="*/ 21973 h 114089"/>
                <a:gd name="connsiteX13" fmla="*/ 147086 w 169058"/>
                <a:gd name="connsiteY13" fmla="*/ 0 h 114089"/>
                <a:gd name="connsiteX14" fmla="*/ 169058 w 169058"/>
                <a:gd name="connsiteY14" fmla="*/ 21378 h 114089"/>
                <a:gd name="connsiteX15" fmla="*/ 147086 w 169058"/>
                <a:gd name="connsiteY15" fmla="*/ 42756 h 114089"/>
                <a:gd name="connsiteX16" fmla="*/ 126336 w 169058"/>
                <a:gd name="connsiteY16" fmla="*/ 21378 h 114089"/>
                <a:gd name="connsiteX17" fmla="*/ 147086 w 169058"/>
                <a:gd name="connsiteY17" fmla="*/ 0 h 114089"/>
                <a:gd name="connsiteX18" fmla="*/ 20750 w 169058"/>
                <a:gd name="connsiteY18" fmla="*/ 0 h 114089"/>
                <a:gd name="connsiteX19" fmla="*/ 42722 w 169058"/>
                <a:gd name="connsiteY19" fmla="*/ 21378 h 114089"/>
                <a:gd name="connsiteX20" fmla="*/ 20750 w 169058"/>
                <a:gd name="connsiteY20" fmla="*/ 42756 h 114089"/>
                <a:gd name="connsiteX21" fmla="*/ 0 w 169058"/>
                <a:gd name="connsiteY21" fmla="*/ 21378 h 114089"/>
                <a:gd name="connsiteX22" fmla="*/ 20750 w 169058"/>
                <a:gd name="connsiteY22" fmla="*/ 0 h 114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9058" h="114089">
                  <a:moveTo>
                    <a:pt x="97400" y="21973"/>
                  </a:moveTo>
                  <a:cubicBezTo>
                    <a:pt x="101016" y="21973"/>
                    <a:pt x="103428" y="23235"/>
                    <a:pt x="103428" y="27021"/>
                  </a:cubicBezTo>
                  <a:lnTo>
                    <a:pt x="104634" y="54782"/>
                  </a:lnTo>
                  <a:cubicBezTo>
                    <a:pt x="109456" y="63615"/>
                    <a:pt x="125132" y="88852"/>
                    <a:pt x="116692" y="102733"/>
                  </a:cubicBezTo>
                  <a:cubicBezTo>
                    <a:pt x="110662" y="110304"/>
                    <a:pt x="103428" y="114089"/>
                    <a:pt x="94988" y="114089"/>
                  </a:cubicBezTo>
                  <a:cubicBezTo>
                    <a:pt x="90166" y="114089"/>
                    <a:pt x="84136" y="112828"/>
                    <a:pt x="81724" y="110304"/>
                  </a:cubicBezTo>
                  <a:cubicBezTo>
                    <a:pt x="78108" y="109042"/>
                    <a:pt x="76902" y="105256"/>
                    <a:pt x="78108" y="102733"/>
                  </a:cubicBezTo>
                  <a:cubicBezTo>
                    <a:pt x="79314" y="100209"/>
                    <a:pt x="82930" y="98947"/>
                    <a:pt x="85342" y="100209"/>
                  </a:cubicBezTo>
                  <a:cubicBezTo>
                    <a:pt x="86548" y="100209"/>
                    <a:pt x="101016" y="106518"/>
                    <a:pt x="107046" y="96423"/>
                  </a:cubicBezTo>
                  <a:cubicBezTo>
                    <a:pt x="110662" y="91376"/>
                    <a:pt x="102222" y="73710"/>
                    <a:pt x="93782" y="59829"/>
                  </a:cubicBezTo>
                  <a:cubicBezTo>
                    <a:pt x="93782" y="58567"/>
                    <a:pt x="93782" y="58567"/>
                    <a:pt x="93782" y="57305"/>
                  </a:cubicBezTo>
                  <a:lnTo>
                    <a:pt x="92576" y="27021"/>
                  </a:lnTo>
                  <a:cubicBezTo>
                    <a:pt x="92576" y="23235"/>
                    <a:pt x="94988" y="21973"/>
                    <a:pt x="97400" y="21973"/>
                  </a:cubicBezTo>
                  <a:close/>
                  <a:moveTo>
                    <a:pt x="147086" y="0"/>
                  </a:moveTo>
                  <a:cubicBezTo>
                    <a:pt x="159292" y="0"/>
                    <a:pt x="169058" y="9501"/>
                    <a:pt x="169058" y="21378"/>
                  </a:cubicBezTo>
                  <a:cubicBezTo>
                    <a:pt x="169058" y="33254"/>
                    <a:pt x="159292" y="42756"/>
                    <a:pt x="147086" y="42756"/>
                  </a:cubicBezTo>
                  <a:cubicBezTo>
                    <a:pt x="134880" y="42756"/>
                    <a:pt x="126336" y="33254"/>
                    <a:pt x="126336" y="21378"/>
                  </a:cubicBezTo>
                  <a:cubicBezTo>
                    <a:pt x="126336" y="9501"/>
                    <a:pt x="134880" y="0"/>
                    <a:pt x="147086" y="0"/>
                  </a:cubicBezTo>
                  <a:close/>
                  <a:moveTo>
                    <a:pt x="20750" y="0"/>
                  </a:moveTo>
                  <a:cubicBezTo>
                    <a:pt x="32958" y="0"/>
                    <a:pt x="42722" y="9501"/>
                    <a:pt x="42722" y="21378"/>
                  </a:cubicBezTo>
                  <a:cubicBezTo>
                    <a:pt x="42722" y="33254"/>
                    <a:pt x="32958" y="42756"/>
                    <a:pt x="20750" y="42756"/>
                  </a:cubicBezTo>
                  <a:cubicBezTo>
                    <a:pt x="9766" y="42756"/>
                    <a:pt x="0" y="33254"/>
                    <a:pt x="0" y="21378"/>
                  </a:cubicBezTo>
                  <a:cubicBezTo>
                    <a:pt x="0" y="9501"/>
                    <a:pt x="9766" y="0"/>
                    <a:pt x="20750" y="0"/>
                  </a:cubicBezTo>
                  <a:close/>
                </a:path>
              </a:pathLst>
            </a:custGeom>
            <a:solidFill>
              <a:srgbClr val="1B1E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34" name="Freeform 102">
              <a:extLst>
                <a:ext uri="{FF2B5EF4-FFF2-40B4-BE49-F238E27FC236}">
                  <a16:creationId xmlns:a16="http://schemas.microsoft.com/office/drawing/2014/main" xmlns="" id="{B93B3F15-0552-4BB1-B560-F63732130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65421" y="6289482"/>
              <a:ext cx="725068" cy="373520"/>
            </a:xfrm>
            <a:custGeom>
              <a:avLst/>
              <a:gdLst>
                <a:gd name="T0" fmla="*/ 108 w 580"/>
                <a:gd name="T1" fmla="*/ 283 h 299"/>
                <a:gd name="T2" fmla="*/ 108 w 580"/>
                <a:gd name="T3" fmla="*/ 283 h 299"/>
                <a:gd name="T4" fmla="*/ 187 w 580"/>
                <a:gd name="T5" fmla="*/ 225 h 299"/>
                <a:gd name="T6" fmla="*/ 187 w 580"/>
                <a:gd name="T7" fmla="*/ 225 h 299"/>
                <a:gd name="T8" fmla="*/ 221 w 580"/>
                <a:gd name="T9" fmla="*/ 154 h 299"/>
                <a:gd name="T10" fmla="*/ 221 w 580"/>
                <a:gd name="T11" fmla="*/ 154 h 299"/>
                <a:gd name="T12" fmla="*/ 384 w 580"/>
                <a:gd name="T13" fmla="*/ 154 h 299"/>
                <a:gd name="T14" fmla="*/ 392 w 580"/>
                <a:gd name="T15" fmla="*/ 197 h 299"/>
                <a:gd name="T16" fmla="*/ 392 w 580"/>
                <a:gd name="T17" fmla="*/ 197 h 299"/>
                <a:gd name="T18" fmla="*/ 489 w 580"/>
                <a:gd name="T19" fmla="*/ 35 h 299"/>
                <a:gd name="T20" fmla="*/ 489 w 580"/>
                <a:gd name="T21" fmla="*/ 35 h 299"/>
                <a:gd name="T22" fmla="*/ 307 w 580"/>
                <a:gd name="T23" fmla="*/ 67 h 299"/>
                <a:gd name="T24" fmla="*/ 307 w 580"/>
                <a:gd name="T25" fmla="*/ 67 h 299"/>
                <a:gd name="T26" fmla="*/ 156 w 580"/>
                <a:gd name="T27" fmla="*/ 14 h 299"/>
                <a:gd name="T28" fmla="*/ 156 w 580"/>
                <a:gd name="T29" fmla="*/ 14 h 299"/>
                <a:gd name="T30" fmla="*/ 88 w 580"/>
                <a:gd name="T31" fmla="*/ 111 h 299"/>
                <a:gd name="T32" fmla="*/ 88 w 580"/>
                <a:gd name="T33" fmla="*/ 111 h 299"/>
                <a:gd name="T34" fmla="*/ 108 w 580"/>
                <a:gd name="T35" fmla="*/ 283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0" h="299">
                  <a:moveTo>
                    <a:pt x="108" y="283"/>
                  </a:moveTo>
                  <a:lnTo>
                    <a:pt x="108" y="283"/>
                  </a:lnTo>
                  <a:cubicBezTo>
                    <a:pt x="108" y="283"/>
                    <a:pt x="180" y="298"/>
                    <a:pt x="187" y="225"/>
                  </a:cubicBezTo>
                  <a:lnTo>
                    <a:pt x="187" y="225"/>
                  </a:lnTo>
                  <a:cubicBezTo>
                    <a:pt x="193" y="153"/>
                    <a:pt x="168" y="146"/>
                    <a:pt x="221" y="154"/>
                  </a:cubicBezTo>
                  <a:lnTo>
                    <a:pt x="221" y="154"/>
                  </a:lnTo>
                  <a:cubicBezTo>
                    <a:pt x="273" y="161"/>
                    <a:pt x="348" y="175"/>
                    <a:pt x="384" y="154"/>
                  </a:cubicBezTo>
                  <a:lnTo>
                    <a:pt x="392" y="197"/>
                  </a:lnTo>
                  <a:lnTo>
                    <a:pt x="392" y="197"/>
                  </a:lnTo>
                  <a:cubicBezTo>
                    <a:pt x="392" y="197"/>
                    <a:pt x="579" y="70"/>
                    <a:pt x="489" y="35"/>
                  </a:cubicBezTo>
                  <a:lnTo>
                    <a:pt x="489" y="35"/>
                  </a:lnTo>
                  <a:cubicBezTo>
                    <a:pt x="399" y="0"/>
                    <a:pt x="307" y="67"/>
                    <a:pt x="307" y="67"/>
                  </a:cubicBezTo>
                  <a:lnTo>
                    <a:pt x="307" y="67"/>
                  </a:lnTo>
                  <a:cubicBezTo>
                    <a:pt x="307" y="67"/>
                    <a:pt x="217" y="3"/>
                    <a:pt x="156" y="14"/>
                  </a:cubicBezTo>
                  <a:lnTo>
                    <a:pt x="156" y="14"/>
                  </a:lnTo>
                  <a:cubicBezTo>
                    <a:pt x="94" y="24"/>
                    <a:pt x="77" y="79"/>
                    <a:pt x="88" y="111"/>
                  </a:cubicBezTo>
                  <a:lnTo>
                    <a:pt x="88" y="111"/>
                  </a:lnTo>
                  <a:cubicBezTo>
                    <a:pt x="88" y="111"/>
                    <a:pt x="0" y="162"/>
                    <a:pt x="108" y="283"/>
                  </a:cubicBezTo>
                </a:path>
              </a:pathLst>
            </a:custGeom>
            <a:solidFill>
              <a:srgbClr val="1B1E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35" name="Freeform 103">
              <a:extLst>
                <a:ext uri="{FF2B5EF4-FFF2-40B4-BE49-F238E27FC236}">
                  <a16:creationId xmlns:a16="http://schemas.microsoft.com/office/drawing/2014/main" xmlns="" id="{D54969BA-1028-4F7D-91F7-D59AB998B5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25846" y="6575117"/>
              <a:ext cx="153801" cy="153801"/>
            </a:xfrm>
            <a:custGeom>
              <a:avLst/>
              <a:gdLst>
                <a:gd name="T0" fmla="*/ 123 w 124"/>
                <a:gd name="T1" fmla="*/ 62 h 124"/>
                <a:gd name="T2" fmla="*/ 123 w 124"/>
                <a:gd name="T3" fmla="*/ 62 h 124"/>
                <a:gd name="T4" fmla="*/ 61 w 124"/>
                <a:gd name="T5" fmla="*/ 123 h 124"/>
                <a:gd name="T6" fmla="*/ 61 w 124"/>
                <a:gd name="T7" fmla="*/ 123 h 124"/>
                <a:gd name="T8" fmla="*/ 0 w 124"/>
                <a:gd name="T9" fmla="*/ 62 h 124"/>
                <a:gd name="T10" fmla="*/ 0 w 124"/>
                <a:gd name="T11" fmla="*/ 62 h 124"/>
                <a:gd name="T12" fmla="*/ 61 w 124"/>
                <a:gd name="T13" fmla="*/ 0 h 124"/>
                <a:gd name="T14" fmla="*/ 61 w 124"/>
                <a:gd name="T15" fmla="*/ 0 h 124"/>
                <a:gd name="T16" fmla="*/ 123 w 124"/>
                <a:gd name="T17" fmla="*/ 6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124">
                  <a:moveTo>
                    <a:pt x="123" y="62"/>
                  </a:moveTo>
                  <a:lnTo>
                    <a:pt x="123" y="62"/>
                  </a:lnTo>
                  <a:cubicBezTo>
                    <a:pt x="123" y="96"/>
                    <a:pt x="96" y="123"/>
                    <a:pt x="61" y="123"/>
                  </a:cubicBezTo>
                  <a:lnTo>
                    <a:pt x="61" y="123"/>
                  </a:lnTo>
                  <a:cubicBezTo>
                    <a:pt x="28" y="123"/>
                    <a:pt x="0" y="96"/>
                    <a:pt x="0" y="62"/>
                  </a:cubicBezTo>
                  <a:lnTo>
                    <a:pt x="0" y="62"/>
                  </a:lnTo>
                  <a:cubicBezTo>
                    <a:pt x="0" y="28"/>
                    <a:pt x="28" y="0"/>
                    <a:pt x="61" y="0"/>
                  </a:cubicBezTo>
                  <a:lnTo>
                    <a:pt x="61" y="0"/>
                  </a:lnTo>
                  <a:cubicBezTo>
                    <a:pt x="96" y="0"/>
                    <a:pt x="123" y="28"/>
                    <a:pt x="123" y="62"/>
                  </a:cubicBezTo>
                </a:path>
              </a:pathLst>
            </a:custGeom>
            <a:solidFill>
              <a:srgbClr val="F3B0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36" name="Freeform 44">
              <a:extLst>
                <a:ext uri="{FF2B5EF4-FFF2-40B4-BE49-F238E27FC236}">
                  <a16:creationId xmlns:a16="http://schemas.microsoft.com/office/drawing/2014/main" xmlns="" id="{0D847E6B-B790-4074-9B0B-E3B8A4E415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7403" y="6091738"/>
              <a:ext cx="3332967" cy="1910296"/>
            </a:xfrm>
            <a:custGeom>
              <a:avLst/>
              <a:gdLst>
                <a:gd name="connsiteX0" fmla="*/ 3249501 w 3332967"/>
                <a:gd name="connsiteY0" fmla="*/ 0 h 1910296"/>
                <a:gd name="connsiteX1" fmla="*/ 3332967 w 3332967"/>
                <a:gd name="connsiteY1" fmla="*/ 0 h 1910296"/>
                <a:gd name="connsiteX2" fmla="*/ 2115855 w 3332967"/>
                <a:gd name="connsiteY2" fmla="*/ 1910296 h 1910296"/>
                <a:gd name="connsiteX3" fmla="*/ 2032389 w 3332967"/>
                <a:gd name="connsiteY3" fmla="*/ 1910296 h 1910296"/>
                <a:gd name="connsiteX4" fmla="*/ 2209299 w 3332967"/>
                <a:gd name="connsiteY4" fmla="*/ 0 h 1910296"/>
                <a:gd name="connsiteX5" fmla="*/ 2377197 w 3332967"/>
                <a:gd name="connsiteY5" fmla="*/ 0 h 1910296"/>
                <a:gd name="connsiteX6" fmla="*/ 1162117 w 3332967"/>
                <a:gd name="connsiteY6" fmla="*/ 1910296 h 1910296"/>
                <a:gd name="connsiteX7" fmla="*/ 994220 w 3332967"/>
                <a:gd name="connsiteY7" fmla="*/ 1910296 h 1910296"/>
                <a:gd name="connsiteX8" fmla="*/ 1217282 w 3332967"/>
                <a:gd name="connsiteY8" fmla="*/ 0 h 1910296"/>
                <a:gd name="connsiteX9" fmla="*/ 1772971 w 3332967"/>
                <a:gd name="connsiteY9" fmla="*/ 0 h 1910296"/>
                <a:gd name="connsiteX10" fmla="*/ 555689 w 3332967"/>
                <a:gd name="connsiteY10" fmla="*/ 1910296 h 1910296"/>
                <a:gd name="connsiteX11" fmla="*/ 0 w 3332967"/>
                <a:gd name="connsiteY11" fmla="*/ 1910296 h 1910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32967" h="1910296">
                  <a:moveTo>
                    <a:pt x="3249501" y="0"/>
                  </a:moveTo>
                  <a:lnTo>
                    <a:pt x="3332967" y="0"/>
                  </a:lnTo>
                  <a:lnTo>
                    <a:pt x="2115855" y="1910296"/>
                  </a:lnTo>
                  <a:lnTo>
                    <a:pt x="2032389" y="1910296"/>
                  </a:lnTo>
                  <a:close/>
                  <a:moveTo>
                    <a:pt x="2209299" y="0"/>
                  </a:moveTo>
                  <a:lnTo>
                    <a:pt x="2377197" y="0"/>
                  </a:lnTo>
                  <a:lnTo>
                    <a:pt x="1162117" y="1910296"/>
                  </a:lnTo>
                  <a:lnTo>
                    <a:pt x="994220" y="1910296"/>
                  </a:lnTo>
                  <a:close/>
                  <a:moveTo>
                    <a:pt x="1217282" y="0"/>
                  </a:moveTo>
                  <a:lnTo>
                    <a:pt x="1772971" y="0"/>
                  </a:lnTo>
                  <a:lnTo>
                    <a:pt x="555689" y="1910296"/>
                  </a:lnTo>
                  <a:lnTo>
                    <a:pt x="0" y="1910296"/>
                  </a:lnTo>
                  <a:close/>
                </a:path>
              </a:pathLst>
            </a:custGeom>
            <a:solidFill>
              <a:srgbClr val="EEF2F6">
                <a:alpha val="5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37" name="Freeform 107">
              <a:extLst>
                <a:ext uri="{FF2B5EF4-FFF2-40B4-BE49-F238E27FC236}">
                  <a16:creationId xmlns:a16="http://schemas.microsoft.com/office/drawing/2014/main" xmlns="" id="{97AA3D65-99B1-4E59-91C9-475DEE7975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92905" y="12079037"/>
              <a:ext cx="1263376" cy="346053"/>
            </a:xfrm>
            <a:custGeom>
              <a:avLst/>
              <a:gdLst>
                <a:gd name="T0" fmla="*/ 138 w 1013"/>
                <a:gd name="T1" fmla="*/ 0 h 276"/>
                <a:gd name="T2" fmla="*/ 138 w 1013"/>
                <a:gd name="T3" fmla="*/ 0 h 276"/>
                <a:gd name="T4" fmla="*/ 0 w 1013"/>
                <a:gd name="T5" fmla="*/ 138 h 276"/>
                <a:gd name="T6" fmla="*/ 0 w 1013"/>
                <a:gd name="T7" fmla="*/ 138 h 276"/>
                <a:gd name="T8" fmla="*/ 138 w 1013"/>
                <a:gd name="T9" fmla="*/ 275 h 276"/>
                <a:gd name="T10" fmla="*/ 1012 w 1013"/>
                <a:gd name="T11" fmla="*/ 275 h 276"/>
                <a:gd name="T12" fmla="*/ 1012 w 1013"/>
                <a:gd name="T13" fmla="*/ 0 h 276"/>
                <a:gd name="T14" fmla="*/ 138 w 1013"/>
                <a:gd name="T15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3" h="276">
                  <a:moveTo>
                    <a:pt x="138" y="0"/>
                  </a:moveTo>
                  <a:lnTo>
                    <a:pt x="138" y="0"/>
                  </a:lnTo>
                  <a:cubicBezTo>
                    <a:pt x="61" y="0"/>
                    <a:pt x="0" y="61"/>
                    <a:pt x="0" y="138"/>
                  </a:cubicBezTo>
                  <a:lnTo>
                    <a:pt x="0" y="138"/>
                  </a:lnTo>
                  <a:cubicBezTo>
                    <a:pt x="0" y="214"/>
                    <a:pt x="61" y="275"/>
                    <a:pt x="138" y="275"/>
                  </a:cubicBezTo>
                  <a:lnTo>
                    <a:pt x="1012" y="275"/>
                  </a:lnTo>
                  <a:lnTo>
                    <a:pt x="1012" y="0"/>
                  </a:lnTo>
                  <a:lnTo>
                    <a:pt x="138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38" name="Freeform 46">
              <a:extLst>
                <a:ext uri="{FF2B5EF4-FFF2-40B4-BE49-F238E27FC236}">
                  <a16:creationId xmlns:a16="http://schemas.microsoft.com/office/drawing/2014/main" xmlns="" id="{0D6DC447-C994-4074-9DD2-492D6C4D9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92905" y="12133969"/>
              <a:ext cx="1267617" cy="240591"/>
            </a:xfrm>
            <a:custGeom>
              <a:avLst/>
              <a:gdLst>
                <a:gd name="connsiteX0" fmla="*/ 949755 w 1267617"/>
                <a:gd name="connsiteY0" fmla="*/ 230703 h 240591"/>
                <a:gd name="connsiteX1" fmla="*/ 1107604 w 1267617"/>
                <a:gd name="connsiteY1" fmla="*/ 230703 h 240591"/>
                <a:gd name="connsiteX2" fmla="*/ 1113818 w 1267617"/>
                <a:gd name="connsiteY2" fmla="*/ 235098 h 240591"/>
                <a:gd name="connsiteX3" fmla="*/ 1107604 w 1267617"/>
                <a:gd name="connsiteY3" fmla="*/ 240591 h 240591"/>
                <a:gd name="connsiteX4" fmla="*/ 949755 w 1267617"/>
                <a:gd name="connsiteY4" fmla="*/ 240591 h 240591"/>
                <a:gd name="connsiteX5" fmla="*/ 944783 w 1267617"/>
                <a:gd name="connsiteY5" fmla="*/ 235098 h 240591"/>
                <a:gd name="connsiteX6" fmla="*/ 949755 w 1267617"/>
                <a:gd name="connsiteY6" fmla="*/ 230703 h 240591"/>
                <a:gd name="connsiteX7" fmla="*/ 171109 w 1267617"/>
                <a:gd name="connsiteY7" fmla="*/ 159293 h 240591"/>
                <a:gd name="connsiteX8" fmla="*/ 316497 w 1267617"/>
                <a:gd name="connsiteY8" fmla="*/ 159293 h 240591"/>
                <a:gd name="connsiteX9" fmla="*/ 322818 w 1267617"/>
                <a:gd name="connsiteY9" fmla="*/ 163688 h 240591"/>
                <a:gd name="connsiteX10" fmla="*/ 316497 w 1267617"/>
                <a:gd name="connsiteY10" fmla="*/ 169181 h 240591"/>
                <a:gd name="connsiteX11" fmla="*/ 171109 w 1267617"/>
                <a:gd name="connsiteY11" fmla="*/ 169181 h 240591"/>
                <a:gd name="connsiteX12" fmla="*/ 164788 w 1267617"/>
                <a:gd name="connsiteY12" fmla="*/ 163688 h 240591"/>
                <a:gd name="connsiteX13" fmla="*/ 171109 w 1267617"/>
                <a:gd name="connsiteY13" fmla="*/ 159293 h 240591"/>
                <a:gd name="connsiteX14" fmla="*/ 830189 w 1267617"/>
                <a:gd name="connsiteY14" fmla="*/ 131829 h 240591"/>
                <a:gd name="connsiteX15" fmla="*/ 1261368 w 1267617"/>
                <a:gd name="connsiteY15" fmla="*/ 131829 h 240591"/>
                <a:gd name="connsiteX16" fmla="*/ 1267617 w 1267617"/>
                <a:gd name="connsiteY16" fmla="*/ 136823 h 240591"/>
                <a:gd name="connsiteX17" fmla="*/ 1261368 w 1267617"/>
                <a:gd name="connsiteY17" fmla="*/ 141817 h 240591"/>
                <a:gd name="connsiteX18" fmla="*/ 830189 w 1267617"/>
                <a:gd name="connsiteY18" fmla="*/ 141817 h 240591"/>
                <a:gd name="connsiteX19" fmla="*/ 823940 w 1267617"/>
                <a:gd name="connsiteY19" fmla="*/ 136823 h 240591"/>
                <a:gd name="connsiteX20" fmla="*/ 830189 w 1267617"/>
                <a:gd name="connsiteY20" fmla="*/ 131829 h 240591"/>
                <a:gd name="connsiteX21" fmla="*/ 6251 w 1267617"/>
                <a:gd name="connsiteY21" fmla="*/ 60421 h 240591"/>
                <a:gd name="connsiteX22" fmla="*/ 327566 w 1267617"/>
                <a:gd name="connsiteY22" fmla="*/ 60421 h 240591"/>
                <a:gd name="connsiteX23" fmla="*/ 333818 w 1267617"/>
                <a:gd name="connsiteY23" fmla="*/ 64816 h 240591"/>
                <a:gd name="connsiteX24" fmla="*/ 327566 w 1267617"/>
                <a:gd name="connsiteY24" fmla="*/ 70309 h 240591"/>
                <a:gd name="connsiteX25" fmla="*/ 6251 w 1267617"/>
                <a:gd name="connsiteY25" fmla="*/ 70309 h 240591"/>
                <a:gd name="connsiteX26" fmla="*/ 0 w 1267617"/>
                <a:gd name="connsiteY26" fmla="*/ 64816 h 240591"/>
                <a:gd name="connsiteX27" fmla="*/ 6251 w 1267617"/>
                <a:gd name="connsiteY27" fmla="*/ 60421 h 240591"/>
                <a:gd name="connsiteX28" fmla="*/ 724590 w 1267617"/>
                <a:gd name="connsiteY28" fmla="*/ 0 h 240591"/>
                <a:gd name="connsiteX29" fmla="*/ 1102049 w 1267617"/>
                <a:gd name="connsiteY29" fmla="*/ 0 h 240591"/>
                <a:gd name="connsiteX30" fmla="*/ 1108319 w 1267617"/>
                <a:gd name="connsiteY30" fmla="*/ 4395 h 240591"/>
                <a:gd name="connsiteX31" fmla="*/ 1102049 w 1267617"/>
                <a:gd name="connsiteY31" fmla="*/ 9888 h 240591"/>
                <a:gd name="connsiteX32" fmla="*/ 724590 w 1267617"/>
                <a:gd name="connsiteY32" fmla="*/ 9888 h 240591"/>
                <a:gd name="connsiteX33" fmla="*/ 719574 w 1267617"/>
                <a:gd name="connsiteY33" fmla="*/ 4395 h 240591"/>
                <a:gd name="connsiteX34" fmla="*/ 724590 w 1267617"/>
                <a:gd name="connsiteY34" fmla="*/ 0 h 240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267617" h="240591">
                  <a:moveTo>
                    <a:pt x="949755" y="230703"/>
                  </a:moveTo>
                  <a:lnTo>
                    <a:pt x="1107604" y="230703"/>
                  </a:lnTo>
                  <a:cubicBezTo>
                    <a:pt x="1111332" y="230703"/>
                    <a:pt x="1113818" y="231802"/>
                    <a:pt x="1113818" y="235098"/>
                  </a:cubicBezTo>
                  <a:cubicBezTo>
                    <a:pt x="1113818" y="237295"/>
                    <a:pt x="1111332" y="240591"/>
                    <a:pt x="1107604" y="240591"/>
                  </a:cubicBezTo>
                  <a:lnTo>
                    <a:pt x="949755" y="240591"/>
                  </a:lnTo>
                  <a:cubicBezTo>
                    <a:pt x="947269" y="240591"/>
                    <a:pt x="944783" y="237295"/>
                    <a:pt x="944783" y="235098"/>
                  </a:cubicBezTo>
                  <a:cubicBezTo>
                    <a:pt x="944783" y="231802"/>
                    <a:pt x="947269" y="230703"/>
                    <a:pt x="949755" y="230703"/>
                  </a:cubicBezTo>
                  <a:close/>
                  <a:moveTo>
                    <a:pt x="171109" y="159293"/>
                  </a:moveTo>
                  <a:lnTo>
                    <a:pt x="316497" y="159293"/>
                  </a:lnTo>
                  <a:cubicBezTo>
                    <a:pt x="320289" y="159293"/>
                    <a:pt x="322818" y="160392"/>
                    <a:pt x="322818" y="163688"/>
                  </a:cubicBezTo>
                  <a:cubicBezTo>
                    <a:pt x="322818" y="166984"/>
                    <a:pt x="320289" y="169181"/>
                    <a:pt x="316497" y="169181"/>
                  </a:cubicBezTo>
                  <a:lnTo>
                    <a:pt x="171109" y="169181"/>
                  </a:lnTo>
                  <a:cubicBezTo>
                    <a:pt x="167316" y="169181"/>
                    <a:pt x="164788" y="166984"/>
                    <a:pt x="164788" y="163688"/>
                  </a:cubicBezTo>
                  <a:cubicBezTo>
                    <a:pt x="164788" y="160392"/>
                    <a:pt x="167316" y="159293"/>
                    <a:pt x="171109" y="159293"/>
                  </a:cubicBezTo>
                  <a:close/>
                  <a:moveTo>
                    <a:pt x="830189" y="131829"/>
                  </a:moveTo>
                  <a:lnTo>
                    <a:pt x="1261368" y="131829"/>
                  </a:lnTo>
                  <a:cubicBezTo>
                    <a:pt x="1263868" y="131829"/>
                    <a:pt x="1267617" y="133827"/>
                    <a:pt x="1267617" y="136823"/>
                  </a:cubicBezTo>
                  <a:cubicBezTo>
                    <a:pt x="1267617" y="139820"/>
                    <a:pt x="1263868" y="141817"/>
                    <a:pt x="1261368" y="141817"/>
                  </a:cubicBezTo>
                  <a:lnTo>
                    <a:pt x="830189" y="141817"/>
                  </a:lnTo>
                  <a:cubicBezTo>
                    <a:pt x="826440" y="141817"/>
                    <a:pt x="823940" y="139820"/>
                    <a:pt x="823940" y="136823"/>
                  </a:cubicBezTo>
                  <a:cubicBezTo>
                    <a:pt x="823940" y="133827"/>
                    <a:pt x="826440" y="131829"/>
                    <a:pt x="830189" y="131829"/>
                  </a:cubicBezTo>
                  <a:close/>
                  <a:moveTo>
                    <a:pt x="6251" y="60421"/>
                  </a:moveTo>
                  <a:lnTo>
                    <a:pt x="327566" y="60421"/>
                  </a:lnTo>
                  <a:cubicBezTo>
                    <a:pt x="331317" y="60421"/>
                    <a:pt x="333818" y="62618"/>
                    <a:pt x="333818" y="64816"/>
                  </a:cubicBezTo>
                  <a:cubicBezTo>
                    <a:pt x="333818" y="68112"/>
                    <a:pt x="331317" y="70309"/>
                    <a:pt x="327566" y="70309"/>
                  </a:cubicBezTo>
                  <a:lnTo>
                    <a:pt x="6251" y="70309"/>
                  </a:lnTo>
                  <a:cubicBezTo>
                    <a:pt x="3751" y="70309"/>
                    <a:pt x="0" y="68112"/>
                    <a:pt x="0" y="64816"/>
                  </a:cubicBezTo>
                  <a:cubicBezTo>
                    <a:pt x="0" y="62618"/>
                    <a:pt x="3751" y="60421"/>
                    <a:pt x="6251" y="60421"/>
                  </a:cubicBezTo>
                  <a:close/>
                  <a:moveTo>
                    <a:pt x="724590" y="0"/>
                  </a:moveTo>
                  <a:lnTo>
                    <a:pt x="1102049" y="0"/>
                  </a:lnTo>
                  <a:cubicBezTo>
                    <a:pt x="1104557" y="0"/>
                    <a:pt x="1108319" y="2197"/>
                    <a:pt x="1108319" y="4395"/>
                  </a:cubicBezTo>
                  <a:cubicBezTo>
                    <a:pt x="1108319" y="7691"/>
                    <a:pt x="1104557" y="9888"/>
                    <a:pt x="1102049" y="9888"/>
                  </a:cubicBezTo>
                  <a:lnTo>
                    <a:pt x="724590" y="9888"/>
                  </a:lnTo>
                  <a:cubicBezTo>
                    <a:pt x="722082" y="9888"/>
                    <a:pt x="719574" y="7691"/>
                    <a:pt x="719574" y="4395"/>
                  </a:cubicBezTo>
                  <a:cubicBezTo>
                    <a:pt x="719574" y="2197"/>
                    <a:pt x="722082" y="0"/>
                    <a:pt x="724590" y="0"/>
                  </a:cubicBezTo>
                  <a:close/>
                </a:path>
              </a:pathLst>
            </a:custGeom>
            <a:solidFill>
              <a:srgbClr val="DFE2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39" name="Freeform 113">
              <a:extLst>
                <a:ext uri="{FF2B5EF4-FFF2-40B4-BE49-F238E27FC236}">
                  <a16:creationId xmlns:a16="http://schemas.microsoft.com/office/drawing/2014/main" xmlns="" id="{5EEE55F3-FDA7-49A6-9530-02C90D9BD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73613" y="11222142"/>
              <a:ext cx="659152" cy="203236"/>
            </a:xfrm>
            <a:custGeom>
              <a:avLst/>
              <a:gdLst>
                <a:gd name="T0" fmla="*/ 530 w 531"/>
                <a:gd name="T1" fmla="*/ 82 h 164"/>
                <a:gd name="T2" fmla="*/ 530 w 531"/>
                <a:gd name="T3" fmla="*/ 82 h 164"/>
                <a:gd name="T4" fmla="*/ 449 w 531"/>
                <a:gd name="T5" fmla="*/ 0 h 164"/>
                <a:gd name="T6" fmla="*/ 0 w 531"/>
                <a:gd name="T7" fmla="*/ 0 h 164"/>
                <a:gd name="T8" fmla="*/ 0 w 531"/>
                <a:gd name="T9" fmla="*/ 163 h 164"/>
                <a:gd name="T10" fmla="*/ 449 w 531"/>
                <a:gd name="T11" fmla="*/ 163 h 164"/>
                <a:gd name="T12" fmla="*/ 449 w 531"/>
                <a:gd name="T13" fmla="*/ 163 h 164"/>
                <a:gd name="T14" fmla="*/ 530 w 531"/>
                <a:gd name="T15" fmla="*/ 8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1" h="164">
                  <a:moveTo>
                    <a:pt x="530" y="82"/>
                  </a:moveTo>
                  <a:lnTo>
                    <a:pt x="530" y="82"/>
                  </a:lnTo>
                  <a:cubicBezTo>
                    <a:pt x="530" y="36"/>
                    <a:pt x="494" y="0"/>
                    <a:pt x="449" y="0"/>
                  </a:cubicBezTo>
                  <a:lnTo>
                    <a:pt x="0" y="0"/>
                  </a:lnTo>
                  <a:lnTo>
                    <a:pt x="0" y="163"/>
                  </a:lnTo>
                  <a:lnTo>
                    <a:pt x="449" y="163"/>
                  </a:lnTo>
                  <a:lnTo>
                    <a:pt x="449" y="163"/>
                  </a:lnTo>
                  <a:cubicBezTo>
                    <a:pt x="494" y="163"/>
                    <a:pt x="530" y="127"/>
                    <a:pt x="530" y="8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40" name="Freeform 48">
              <a:extLst>
                <a:ext uri="{FF2B5EF4-FFF2-40B4-BE49-F238E27FC236}">
                  <a16:creationId xmlns:a16="http://schemas.microsoft.com/office/drawing/2014/main" xmlns="" id="{B76CA377-C582-440A-B65A-6BA1B04DF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68123" y="11255099"/>
              <a:ext cx="646938" cy="114253"/>
            </a:xfrm>
            <a:custGeom>
              <a:avLst/>
              <a:gdLst>
                <a:gd name="connsiteX0" fmla="*/ 6205 w 646938"/>
                <a:gd name="connsiteY0" fmla="*/ 104365 h 114253"/>
                <a:gd name="connsiteX1" fmla="*/ 290413 w 646938"/>
                <a:gd name="connsiteY1" fmla="*/ 104365 h 114253"/>
                <a:gd name="connsiteX2" fmla="*/ 295377 w 646938"/>
                <a:gd name="connsiteY2" fmla="*/ 109859 h 114253"/>
                <a:gd name="connsiteX3" fmla="*/ 290413 w 646938"/>
                <a:gd name="connsiteY3" fmla="*/ 114253 h 114253"/>
                <a:gd name="connsiteX4" fmla="*/ 6205 w 646938"/>
                <a:gd name="connsiteY4" fmla="*/ 114253 h 114253"/>
                <a:gd name="connsiteX5" fmla="*/ 0 w 646938"/>
                <a:gd name="connsiteY5" fmla="*/ 109859 h 114253"/>
                <a:gd name="connsiteX6" fmla="*/ 6205 w 646938"/>
                <a:gd name="connsiteY6" fmla="*/ 104365 h 114253"/>
                <a:gd name="connsiteX7" fmla="*/ 258899 w 646938"/>
                <a:gd name="connsiteY7" fmla="*/ 65915 h 114253"/>
                <a:gd name="connsiteX8" fmla="*/ 497882 w 646938"/>
                <a:gd name="connsiteY8" fmla="*/ 65915 h 114253"/>
                <a:gd name="connsiteX9" fmla="*/ 504105 w 646938"/>
                <a:gd name="connsiteY9" fmla="*/ 70909 h 114253"/>
                <a:gd name="connsiteX10" fmla="*/ 497882 w 646938"/>
                <a:gd name="connsiteY10" fmla="*/ 75903 h 114253"/>
                <a:gd name="connsiteX11" fmla="*/ 258899 w 646938"/>
                <a:gd name="connsiteY11" fmla="*/ 75903 h 114253"/>
                <a:gd name="connsiteX12" fmla="*/ 252675 w 646938"/>
                <a:gd name="connsiteY12" fmla="*/ 70909 h 114253"/>
                <a:gd name="connsiteX13" fmla="*/ 258899 w 646938"/>
                <a:gd name="connsiteY13" fmla="*/ 65915 h 114253"/>
                <a:gd name="connsiteX14" fmla="*/ 467551 w 646938"/>
                <a:gd name="connsiteY14" fmla="*/ 0 h 114253"/>
                <a:gd name="connsiteX15" fmla="*/ 642024 w 646938"/>
                <a:gd name="connsiteY15" fmla="*/ 0 h 114253"/>
                <a:gd name="connsiteX16" fmla="*/ 646938 w 646938"/>
                <a:gd name="connsiteY16" fmla="*/ 4994 h 114253"/>
                <a:gd name="connsiteX17" fmla="*/ 642024 w 646938"/>
                <a:gd name="connsiteY17" fmla="*/ 9988 h 114253"/>
                <a:gd name="connsiteX18" fmla="*/ 467551 w 646938"/>
                <a:gd name="connsiteY18" fmla="*/ 9988 h 114253"/>
                <a:gd name="connsiteX19" fmla="*/ 461408 w 646938"/>
                <a:gd name="connsiteY19" fmla="*/ 4994 h 114253"/>
                <a:gd name="connsiteX20" fmla="*/ 467551 w 646938"/>
                <a:gd name="connsiteY20" fmla="*/ 0 h 114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46938" h="114253">
                  <a:moveTo>
                    <a:pt x="6205" y="104365"/>
                  </a:moveTo>
                  <a:lnTo>
                    <a:pt x="290413" y="104365"/>
                  </a:lnTo>
                  <a:cubicBezTo>
                    <a:pt x="292895" y="104365"/>
                    <a:pt x="295377" y="107661"/>
                    <a:pt x="295377" y="109859"/>
                  </a:cubicBezTo>
                  <a:cubicBezTo>
                    <a:pt x="295377" y="113155"/>
                    <a:pt x="292895" y="114253"/>
                    <a:pt x="290413" y="114253"/>
                  </a:cubicBezTo>
                  <a:lnTo>
                    <a:pt x="6205" y="114253"/>
                  </a:lnTo>
                  <a:cubicBezTo>
                    <a:pt x="2482" y="114253"/>
                    <a:pt x="0" y="113155"/>
                    <a:pt x="0" y="109859"/>
                  </a:cubicBezTo>
                  <a:cubicBezTo>
                    <a:pt x="0" y="107661"/>
                    <a:pt x="2482" y="104365"/>
                    <a:pt x="6205" y="104365"/>
                  </a:cubicBezTo>
                  <a:close/>
                  <a:moveTo>
                    <a:pt x="258899" y="65915"/>
                  </a:moveTo>
                  <a:lnTo>
                    <a:pt x="497882" y="65915"/>
                  </a:lnTo>
                  <a:cubicBezTo>
                    <a:pt x="501616" y="65915"/>
                    <a:pt x="504105" y="67913"/>
                    <a:pt x="504105" y="70909"/>
                  </a:cubicBezTo>
                  <a:cubicBezTo>
                    <a:pt x="504105" y="72907"/>
                    <a:pt x="501616" y="75903"/>
                    <a:pt x="497882" y="75903"/>
                  </a:cubicBezTo>
                  <a:lnTo>
                    <a:pt x="258899" y="75903"/>
                  </a:lnTo>
                  <a:cubicBezTo>
                    <a:pt x="255164" y="75903"/>
                    <a:pt x="252675" y="72907"/>
                    <a:pt x="252675" y="70909"/>
                  </a:cubicBezTo>
                  <a:cubicBezTo>
                    <a:pt x="252675" y="67913"/>
                    <a:pt x="255164" y="65915"/>
                    <a:pt x="258899" y="65915"/>
                  </a:cubicBezTo>
                  <a:close/>
                  <a:moveTo>
                    <a:pt x="467551" y="0"/>
                  </a:moveTo>
                  <a:lnTo>
                    <a:pt x="642024" y="0"/>
                  </a:lnTo>
                  <a:cubicBezTo>
                    <a:pt x="644481" y="0"/>
                    <a:pt x="646938" y="1998"/>
                    <a:pt x="646938" y="4994"/>
                  </a:cubicBezTo>
                  <a:cubicBezTo>
                    <a:pt x="646938" y="6992"/>
                    <a:pt x="644481" y="9988"/>
                    <a:pt x="642024" y="9988"/>
                  </a:cubicBezTo>
                  <a:lnTo>
                    <a:pt x="467551" y="9988"/>
                  </a:lnTo>
                  <a:cubicBezTo>
                    <a:pt x="463865" y="9988"/>
                    <a:pt x="461408" y="6992"/>
                    <a:pt x="461408" y="4994"/>
                  </a:cubicBezTo>
                  <a:cubicBezTo>
                    <a:pt x="461408" y="1998"/>
                    <a:pt x="463865" y="0"/>
                    <a:pt x="467551" y="0"/>
                  </a:cubicBezTo>
                  <a:close/>
                </a:path>
              </a:pathLst>
            </a:custGeom>
            <a:solidFill>
              <a:srgbClr val="DFE2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41" name="Freeform 117">
              <a:extLst>
                <a:ext uri="{FF2B5EF4-FFF2-40B4-BE49-F238E27FC236}">
                  <a16:creationId xmlns:a16="http://schemas.microsoft.com/office/drawing/2014/main" xmlns="" id="{011B7107-F3E5-413F-9073-1550A0B2C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37275" y="10749749"/>
              <a:ext cx="2823368" cy="335068"/>
            </a:xfrm>
            <a:custGeom>
              <a:avLst/>
              <a:gdLst>
                <a:gd name="T0" fmla="*/ 135 w 2267"/>
                <a:gd name="T1" fmla="*/ 0 h 270"/>
                <a:gd name="T2" fmla="*/ 135 w 2267"/>
                <a:gd name="T3" fmla="*/ 0 h 270"/>
                <a:gd name="T4" fmla="*/ 0 w 2267"/>
                <a:gd name="T5" fmla="*/ 135 h 270"/>
                <a:gd name="T6" fmla="*/ 0 w 2267"/>
                <a:gd name="T7" fmla="*/ 135 h 270"/>
                <a:gd name="T8" fmla="*/ 135 w 2267"/>
                <a:gd name="T9" fmla="*/ 269 h 270"/>
                <a:gd name="T10" fmla="*/ 2266 w 2267"/>
                <a:gd name="T11" fmla="*/ 269 h 270"/>
                <a:gd name="T12" fmla="*/ 2266 w 2267"/>
                <a:gd name="T13" fmla="*/ 0 h 270"/>
                <a:gd name="T14" fmla="*/ 135 w 2267"/>
                <a:gd name="T15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67" h="270">
                  <a:moveTo>
                    <a:pt x="135" y="0"/>
                  </a:moveTo>
                  <a:lnTo>
                    <a:pt x="135" y="0"/>
                  </a:lnTo>
                  <a:cubicBezTo>
                    <a:pt x="60" y="0"/>
                    <a:pt x="0" y="61"/>
                    <a:pt x="0" y="135"/>
                  </a:cubicBezTo>
                  <a:lnTo>
                    <a:pt x="0" y="135"/>
                  </a:lnTo>
                  <a:cubicBezTo>
                    <a:pt x="0" y="209"/>
                    <a:pt x="60" y="269"/>
                    <a:pt x="135" y="269"/>
                  </a:cubicBezTo>
                  <a:lnTo>
                    <a:pt x="2266" y="269"/>
                  </a:lnTo>
                  <a:lnTo>
                    <a:pt x="2266" y="0"/>
                  </a:lnTo>
                  <a:lnTo>
                    <a:pt x="13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42" name="Freeform 50">
              <a:extLst>
                <a:ext uri="{FF2B5EF4-FFF2-40B4-BE49-F238E27FC236}">
                  <a16:creationId xmlns:a16="http://schemas.microsoft.com/office/drawing/2014/main" xmlns="" id="{E25CC9EB-9422-42C8-8DB1-C73FE210DB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8827" y="10788196"/>
              <a:ext cx="2866068" cy="207634"/>
            </a:xfrm>
            <a:custGeom>
              <a:avLst/>
              <a:gdLst>
                <a:gd name="connsiteX0" fmla="*/ 6199 w 2866068"/>
                <a:gd name="connsiteY0" fmla="*/ 197746 h 207634"/>
                <a:gd name="connsiteX1" fmla="*/ 466194 w 2866068"/>
                <a:gd name="connsiteY1" fmla="*/ 197746 h 207634"/>
                <a:gd name="connsiteX2" fmla="*/ 471153 w 2866068"/>
                <a:gd name="connsiteY2" fmla="*/ 202141 h 207634"/>
                <a:gd name="connsiteX3" fmla="*/ 466194 w 2866068"/>
                <a:gd name="connsiteY3" fmla="*/ 207634 h 207634"/>
                <a:gd name="connsiteX4" fmla="*/ 6199 w 2866068"/>
                <a:gd name="connsiteY4" fmla="*/ 207634 h 207634"/>
                <a:gd name="connsiteX5" fmla="*/ 0 w 2866068"/>
                <a:gd name="connsiteY5" fmla="*/ 202141 h 207634"/>
                <a:gd name="connsiteX6" fmla="*/ 6199 w 2866068"/>
                <a:gd name="connsiteY6" fmla="*/ 197746 h 207634"/>
                <a:gd name="connsiteX7" fmla="*/ 1709027 w 2866068"/>
                <a:gd name="connsiteY7" fmla="*/ 153804 h 207634"/>
                <a:gd name="connsiteX8" fmla="*/ 2222669 w 2866068"/>
                <a:gd name="connsiteY8" fmla="*/ 153804 h 207634"/>
                <a:gd name="connsiteX9" fmla="*/ 2228887 w 2866068"/>
                <a:gd name="connsiteY9" fmla="*/ 158199 h 207634"/>
                <a:gd name="connsiteX10" fmla="*/ 2222669 w 2866068"/>
                <a:gd name="connsiteY10" fmla="*/ 163692 h 207634"/>
                <a:gd name="connsiteX11" fmla="*/ 1709027 w 2866068"/>
                <a:gd name="connsiteY11" fmla="*/ 163692 h 207634"/>
                <a:gd name="connsiteX12" fmla="*/ 1702809 w 2866068"/>
                <a:gd name="connsiteY12" fmla="*/ 158199 h 207634"/>
                <a:gd name="connsiteX13" fmla="*/ 1709027 w 2866068"/>
                <a:gd name="connsiteY13" fmla="*/ 153804 h 207634"/>
                <a:gd name="connsiteX14" fmla="*/ 795974 w 2866068"/>
                <a:gd name="connsiteY14" fmla="*/ 131830 h 207634"/>
                <a:gd name="connsiteX15" fmla="*/ 865883 w 2866068"/>
                <a:gd name="connsiteY15" fmla="*/ 131830 h 207634"/>
                <a:gd name="connsiteX16" fmla="*/ 872125 w 2866068"/>
                <a:gd name="connsiteY16" fmla="*/ 136225 h 207634"/>
                <a:gd name="connsiteX17" fmla="*/ 865883 w 2866068"/>
                <a:gd name="connsiteY17" fmla="*/ 141718 h 207634"/>
                <a:gd name="connsiteX18" fmla="*/ 795974 w 2866068"/>
                <a:gd name="connsiteY18" fmla="*/ 141718 h 207634"/>
                <a:gd name="connsiteX19" fmla="*/ 790980 w 2866068"/>
                <a:gd name="connsiteY19" fmla="*/ 136225 h 207634"/>
                <a:gd name="connsiteX20" fmla="*/ 795974 w 2866068"/>
                <a:gd name="connsiteY20" fmla="*/ 131830 h 207634"/>
                <a:gd name="connsiteX21" fmla="*/ 39174 w 2866068"/>
                <a:gd name="connsiteY21" fmla="*/ 49439 h 207634"/>
                <a:gd name="connsiteX22" fmla="*/ 1052673 w 2866068"/>
                <a:gd name="connsiteY22" fmla="*/ 49439 h 207634"/>
                <a:gd name="connsiteX23" fmla="*/ 1058890 w 2866068"/>
                <a:gd name="connsiteY23" fmla="*/ 54933 h 207634"/>
                <a:gd name="connsiteX24" fmla="*/ 1052673 w 2866068"/>
                <a:gd name="connsiteY24" fmla="*/ 59327 h 207634"/>
                <a:gd name="connsiteX25" fmla="*/ 39174 w 2866068"/>
                <a:gd name="connsiteY25" fmla="*/ 59327 h 207634"/>
                <a:gd name="connsiteX26" fmla="*/ 32956 w 2866068"/>
                <a:gd name="connsiteY26" fmla="*/ 54933 h 207634"/>
                <a:gd name="connsiteX27" fmla="*/ 39174 w 2866068"/>
                <a:gd name="connsiteY27" fmla="*/ 49439 h 207634"/>
                <a:gd name="connsiteX28" fmla="*/ 2022130 w 2866068"/>
                <a:gd name="connsiteY28" fmla="*/ 0 h 207634"/>
                <a:gd name="connsiteX29" fmla="*/ 2859845 w 2866068"/>
                <a:gd name="connsiteY29" fmla="*/ 0 h 207634"/>
                <a:gd name="connsiteX30" fmla="*/ 2866068 w 2866068"/>
                <a:gd name="connsiteY30" fmla="*/ 5493 h 207634"/>
                <a:gd name="connsiteX31" fmla="*/ 2859845 w 2866068"/>
                <a:gd name="connsiteY31" fmla="*/ 9888 h 207634"/>
                <a:gd name="connsiteX32" fmla="*/ 2022130 w 2866068"/>
                <a:gd name="connsiteY32" fmla="*/ 9888 h 207634"/>
                <a:gd name="connsiteX33" fmla="*/ 2015906 w 2866068"/>
                <a:gd name="connsiteY33" fmla="*/ 5493 h 207634"/>
                <a:gd name="connsiteX34" fmla="*/ 2022130 w 2866068"/>
                <a:gd name="connsiteY34" fmla="*/ 0 h 20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866068" h="207634">
                  <a:moveTo>
                    <a:pt x="6199" y="197746"/>
                  </a:moveTo>
                  <a:lnTo>
                    <a:pt x="466194" y="197746"/>
                  </a:lnTo>
                  <a:cubicBezTo>
                    <a:pt x="468673" y="197746"/>
                    <a:pt x="471153" y="199943"/>
                    <a:pt x="471153" y="202141"/>
                  </a:cubicBezTo>
                  <a:cubicBezTo>
                    <a:pt x="471153" y="205437"/>
                    <a:pt x="468673" y="207634"/>
                    <a:pt x="466194" y="207634"/>
                  </a:cubicBezTo>
                  <a:lnTo>
                    <a:pt x="6199" y="207634"/>
                  </a:lnTo>
                  <a:cubicBezTo>
                    <a:pt x="2480" y="207634"/>
                    <a:pt x="0" y="205437"/>
                    <a:pt x="0" y="202141"/>
                  </a:cubicBezTo>
                  <a:cubicBezTo>
                    <a:pt x="0" y="199943"/>
                    <a:pt x="2480" y="197746"/>
                    <a:pt x="6199" y="197746"/>
                  </a:cubicBezTo>
                  <a:close/>
                  <a:moveTo>
                    <a:pt x="1709027" y="153804"/>
                  </a:moveTo>
                  <a:lnTo>
                    <a:pt x="2222669" y="153804"/>
                  </a:lnTo>
                  <a:cubicBezTo>
                    <a:pt x="2226400" y="153804"/>
                    <a:pt x="2228887" y="156001"/>
                    <a:pt x="2228887" y="158199"/>
                  </a:cubicBezTo>
                  <a:cubicBezTo>
                    <a:pt x="2228887" y="161495"/>
                    <a:pt x="2226400" y="163692"/>
                    <a:pt x="2222669" y="163692"/>
                  </a:cubicBezTo>
                  <a:lnTo>
                    <a:pt x="1709027" y="163692"/>
                  </a:lnTo>
                  <a:cubicBezTo>
                    <a:pt x="1705296" y="163692"/>
                    <a:pt x="1702809" y="161495"/>
                    <a:pt x="1702809" y="158199"/>
                  </a:cubicBezTo>
                  <a:cubicBezTo>
                    <a:pt x="1702809" y="156001"/>
                    <a:pt x="1705296" y="153804"/>
                    <a:pt x="1709027" y="153804"/>
                  </a:cubicBezTo>
                  <a:close/>
                  <a:moveTo>
                    <a:pt x="795974" y="131830"/>
                  </a:moveTo>
                  <a:lnTo>
                    <a:pt x="865883" y="131830"/>
                  </a:lnTo>
                  <a:cubicBezTo>
                    <a:pt x="869628" y="131830"/>
                    <a:pt x="872125" y="134027"/>
                    <a:pt x="872125" y="136225"/>
                  </a:cubicBezTo>
                  <a:cubicBezTo>
                    <a:pt x="872125" y="139521"/>
                    <a:pt x="869628" y="141718"/>
                    <a:pt x="865883" y="141718"/>
                  </a:cubicBezTo>
                  <a:lnTo>
                    <a:pt x="795974" y="141718"/>
                  </a:lnTo>
                  <a:cubicBezTo>
                    <a:pt x="792228" y="141718"/>
                    <a:pt x="790980" y="139521"/>
                    <a:pt x="790980" y="136225"/>
                  </a:cubicBezTo>
                  <a:cubicBezTo>
                    <a:pt x="790980" y="134027"/>
                    <a:pt x="792228" y="131830"/>
                    <a:pt x="795974" y="131830"/>
                  </a:cubicBezTo>
                  <a:close/>
                  <a:moveTo>
                    <a:pt x="39174" y="49439"/>
                  </a:moveTo>
                  <a:lnTo>
                    <a:pt x="1052673" y="49439"/>
                  </a:lnTo>
                  <a:cubicBezTo>
                    <a:pt x="1056403" y="49439"/>
                    <a:pt x="1058890" y="51636"/>
                    <a:pt x="1058890" y="54933"/>
                  </a:cubicBezTo>
                  <a:cubicBezTo>
                    <a:pt x="1058890" y="57130"/>
                    <a:pt x="1056403" y="59327"/>
                    <a:pt x="1052673" y="59327"/>
                  </a:cubicBezTo>
                  <a:lnTo>
                    <a:pt x="39174" y="59327"/>
                  </a:lnTo>
                  <a:cubicBezTo>
                    <a:pt x="36687" y="59327"/>
                    <a:pt x="32956" y="57130"/>
                    <a:pt x="32956" y="54933"/>
                  </a:cubicBezTo>
                  <a:cubicBezTo>
                    <a:pt x="32956" y="51636"/>
                    <a:pt x="36687" y="49439"/>
                    <a:pt x="39174" y="49439"/>
                  </a:cubicBezTo>
                  <a:close/>
                  <a:moveTo>
                    <a:pt x="2022130" y="0"/>
                  </a:moveTo>
                  <a:lnTo>
                    <a:pt x="2859845" y="0"/>
                  </a:lnTo>
                  <a:cubicBezTo>
                    <a:pt x="2862334" y="0"/>
                    <a:pt x="2866068" y="2197"/>
                    <a:pt x="2866068" y="5493"/>
                  </a:cubicBezTo>
                  <a:cubicBezTo>
                    <a:pt x="2866068" y="7691"/>
                    <a:pt x="2862334" y="9888"/>
                    <a:pt x="2859845" y="9888"/>
                  </a:cubicBezTo>
                  <a:lnTo>
                    <a:pt x="2022130" y="9888"/>
                  </a:lnTo>
                  <a:cubicBezTo>
                    <a:pt x="2019640" y="9888"/>
                    <a:pt x="2015906" y="7691"/>
                    <a:pt x="2015906" y="5493"/>
                  </a:cubicBezTo>
                  <a:cubicBezTo>
                    <a:pt x="2015906" y="2197"/>
                    <a:pt x="2019640" y="0"/>
                    <a:pt x="2022130" y="0"/>
                  </a:cubicBezTo>
                  <a:close/>
                </a:path>
              </a:pathLst>
            </a:custGeom>
            <a:solidFill>
              <a:srgbClr val="DFE2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43" name="Freeform 123">
              <a:extLst>
                <a:ext uri="{FF2B5EF4-FFF2-40B4-BE49-F238E27FC236}">
                  <a16:creationId xmlns:a16="http://schemas.microsoft.com/office/drawing/2014/main" xmlns="" id="{BE85A1B0-BA34-4BD1-9A9D-A66BD5C02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29099" y="10244399"/>
              <a:ext cx="911827" cy="335068"/>
            </a:xfrm>
            <a:custGeom>
              <a:avLst/>
              <a:gdLst>
                <a:gd name="T0" fmla="*/ 134 w 730"/>
                <a:gd name="T1" fmla="*/ 0 h 270"/>
                <a:gd name="T2" fmla="*/ 134 w 730"/>
                <a:gd name="T3" fmla="*/ 0 h 270"/>
                <a:gd name="T4" fmla="*/ 0 w 730"/>
                <a:gd name="T5" fmla="*/ 134 h 270"/>
                <a:gd name="T6" fmla="*/ 0 w 730"/>
                <a:gd name="T7" fmla="*/ 134 h 270"/>
                <a:gd name="T8" fmla="*/ 134 w 730"/>
                <a:gd name="T9" fmla="*/ 269 h 270"/>
                <a:gd name="T10" fmla="*/ 729 w 730"/>
                <a:gd name="T11" fmla="*/ 269 h 270"/>
                <a:gd name="T12" fmla="*/ 729 w 730"/>
                <a:gd name="T13" fmla="*/ 0 h 270"/>
                <a:gd name="T14" fmla="*/ 134 w 730"/>
                <a:gd name="T15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0" h="270">
                  <a:moveTo>
                    <a:pt x="134" y="0"/>
                  </a:moveTo>
                  <a:lnTo>
                    <a:pt x="134" y="0"/>
                  </a:lnTo>
                  <a:cubicBezTo>
                    <a:pt x="60" y="0"/>
                    <a:pt x="0" y="60"/>
                    <a:pt x="0" y="134"/>
                  </a:cubicBezTo>
                  <a:lnTo>
                    <a:pt x="0" y="134"/>
                  </a:lnTo>
                  <a:cubicBezTo>
                    <a:pt x="0" y="208"/>
                    <a:pt x="60" y="269"/>
                    <a:pt x="134" y="269"/>
                  </a:cubicBezTo>
                  <a:lnTo>
                    <a:pt x="729" y="269"/>
                  </a:lnTo>
                  <a:lnTo>
                    <a:pt x="729" y="0"/>
                  </a:lnTo>
                  <a:lnTo>
                    <a:pt x="134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44" name="Freeform 52">
              <a:extLst>
                <a:ext uri="{FF2B5EF4-FFF2-40B4-BE49-F238E27FC236}">
                  <a16:creationId xmlns:a16="http://schemas.microsoft.com/office/drawing/2014/main" xmlns="" id="{4F4CBBE8-7800-4C84-86AA-8F3D964465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29097" y="10365243"/>
              <a:ext cx="916084" cy="119746"/>
            </a:xfrm>
            <a:custGeom>
              <a:avLst/>
              <a:gdLst>
                <a:gd name="connsiteX0" fmla="*/ 576247 w 916084"/>
                <a:gd name="connsiteY0" fmla="*/ 109858 h 119746"/>
                <a:gd name="connsiteX1" fmla="*/ 911101 w 916084"/>
                <a:gd name="connsiteY1" fmla="*/ 109858 h 119746"/>
                <a:gd name="connsiteX2" fmla="*/ 916080 w 916084"/>
                <a:gd name="connsiteY2" fmla="*/ 114253 h 119746"/>
                <a:gd name="connsiteX3" fmla="*/ 911101 w 916084"/>
                <a:gd name="connsiteY3" fmla="*/ 119746 h 119746"/>
                <a:gd name="connsiteX4" fmla="*/ 576247 w 916084"/>
                <a:gd name="connsiteY4" fmla="*/ 119746 h 119746"/>
                <a:gd name="connsiteX5" fmla="*/ 571268 w 916084"/>
                <a:gd name="connsiteY5" fmla="*/ 114253 h 119746"/>
                <a:gd name="connsiteX6" fmla="*/ 576247 w 916084"/>
                <a:gd name="connsiteY6" fmla="*/ 109858 h 119746"/>
                <a:gd name="connsiteX7" fmla="*/ 6211 w 916084"/>
                <a:gd name="connsiteY7" fmla="*/ 16477 h 119746"/>
                <a:gd name="connsiteX8" fmla="*/ 239732 w 916084"/>
                <a:gd name="connsiteY8" fmla="*/ 16477 h 119746"/>
                <a:gd name="connsiteX9" fmla="*/ 245943 w 916084"/>
                <a:gd name="connsiteY9" fmla="*/ 21471 h 119746"/>
                <a:gd name="connsiteX10" fmla="*/ 239732 w 916084"/>
                <a:gd name="connsiteY10" fmla="*/ 26465 h 119746"/>
                <a:gd name="connsiteX11" fmla="*/ 6211 w 916084"/>
                <a:gd name="connsiteY11" fmla="*/ 26465 h 119746"/>
                <a:gd name="connsiteX12" fmla="*/ 0 w 916084"/>
                <a:gd name="connsiteY12" fmla="*/ 21471 h 119746"/>
                <a:gd name="connsiteX13" fmla="*/ 6211 w 916084"/>
                <a:gd name="connsiteY13" fmla="*/ 16477 h 119746"/>
                <a:gd name="connsiteX14" fmla="*/ 835624 w 916084"/>
                <a:gd name="connsiteY14" fmla="*/ 0 h 119746"/>
                <a:gd name="connsiteX15" fmla="*/ 911133 w 916084"/>
                <a:gd name="connsiteY15" fmla="*/ 0 h 119746"/>
                <a:gd name="connsiteX16" fmla="*/ 916084 w 916084"/>
                <a:gd name="connsiteY16" fmla="*/ 4994 h 119746"/>
                <a:gd name="connsiteX17" fmla="*/ 911133 w 916084"/>
                <a:gd name="connsiteY17" fmla="*/ 9988 h 119746"/>
                <a:gd name="connsiteX18" fmla="*/ 835624 w 916084"/>
                <a:gd name="connsiteY18" fmla="*/ 9988 h 119746"/>
                <a:gd name="connsiteX19" fmla="*/ 829435 w 916084"/>
                <a:gd name="connsiteY19" fmla="*/ 4994 h 119746"/>
                <a:gd name="connsiteX20" fmla="*/ 835624 w 916084"/>
                <a:gd name="connsiteY20" fmla="*/ 0 h 119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16084" h="119746">
                  <a:moveTo>
                    <a:pt x="576247" y="109858"/>
                  </a:moveTo>
                  <a:lnTo>
                    <a:pt x="911101" y="109858"/>
                  </a:lnTo>
                  <a:cubicBezTo>
                    <a:pt x="913591" y="109858"/>
                    <a:pt x="916080" y="112055"/>
                    <a:pt x="916080" y="114253"/>
                  </a:cubicBezTo>
                  <a:cubicBezTo>
                    <a:pt x="916080" y="117549"/>
                    <a:pt x="913591" y="119746"/>
                    <a:pt x="911101" y="119746"/>
                  </a:cubicBezTo>
                  <a:lnTo>
                    <a:pt x="576247" y="119746"/>
                  </a:lnTo>
                  <a:cubicBezTo>
                    <a:pt x="573758" y="119746"/>
                    <a:pt x="571268" y="117549"/>
                    <a:pt x="571268" y="114253"/>
                  </a:cubicBezTo>
                  <a:cubicBezTo>
                    <a:pt x="571268" y="112055"/>
                    <a:pt x="573758" y="109858"/>
                    <a:pt x="576247" y="109858"/>
                  </a:cubicBezTo>
                  <a:close/>
                  <a:moveTo>
                    <a:pt x="6211" y="16477"/>
                  </a:moveTo>
                  <a:lnTo>
                    <a:pt x="239732" y="16477"/>
                  </a:lnTo>
                  <a:cubicBezTo>
                    <a:pt x="242216" y="16477"/>
                    <a:pt x="245943" y="18475"/>
                    <a:pt x="245943" y="21471"/>
                  </a:cubicBezTo>
                  <a:cubicBezTo>
                    <a:pt x="245943" y="24468"/>
                    <a:pt x="242216" y="26465"/>
                    <a:pt x="239732" y="26465"/>
                  </a:cubicBezTo>
                  <a:lnTo>
                    <a:pt x="6211" y="26465"/>
                  </a:lnTo>
                  <a:cubicBezTo>
                    <a:pt x="1242" y="26465"/>
                    <a:pt x="0" y="24468"/>
                    <a:pt x="0" y="21471"/>
                  </a:cubicBezTo>
                  <a:cubicBezTo>
                    <a:pt x="0" y="18475"/>
                    <a:pt x="1242" y="16477"/>
                    <a:pt x="6211" y="16477"/>
                  </a:cubicBezTo>
                  <a:close/>
                  <a:moveTo>
                    <a:pt x="835624" y="0"/>
                  </a:moveTo>
                  <a:lnTo>
                    <a:pt x="911133" y="0"/>
                  </a:lnTo>
                  <a:cubicBezTo>
                    <a:pt x="913608" y="0"/>
                    <a:pt x="916084" y="1998"/>
                    <a:pt x="916084" y="4994"/>
                  </a:cubicBezTo>
                  <a:cubicBezTo>
                    <a:pt x="916084" y="6992"/>
                    <a:pt x="913608" y="9988"/>
                    <a:pt x="911133" y="9988"/>
                  </a:cubicBezTo>
                  <a:lnTo>
                    <a:pt x="835624" y="9988"/>
                  </a:lnTo>
                  <a:cubicBezTo>
                    <a:pt x="831911" y="9988"/>
                    <a:pt x="829435" y="6992"/>
                    <a:pt x="829435" y="4994"/>
                  </a:cubicBezTo>
                  <a:cubicBezTo>
                    <a:pt x="829435" y="1998"/>
                    <a:pt x="831911" y="0"/>
                    <a:pt x="835624" y="0"/>
                  </a:cubicBezTo>
                  <a:close/>
                </a:path>
              </a:pathLst>
            </a:custGeom>
            <a:solidFill>
              <a:srgbClr val="DFE2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45" name="Freeform 127">
              <a:extLst>
                <a:ext uri="{FF2B5EF4-FFF2-40B4-BE49-F238E27FC236}">
                  <a16:creationId xmlns:a16="http://schemas.microsoft.com/office/drawing/2014/main" xmlns="" id="{2E6407A7-3FCF-47EE-8854-C1D07E690C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91220" y="10172986"/>
              <a:ext cx="3032101" cy="483379"/>
            </a:xfrm>
            <a:custGeom>
              <a:avLst/>
              <a:gdLst>
                <a:gd name="T0" fmla="*/ 1639 w 2433"/>
                <a:gd name="T1" fmla="*/ 192 h 386"/>
                <a:gd name="T2" fmla="*/ 1639 w 2433"/>
                <a:gd name="T3" fmla="*/ 192 h 386"/>
                <a:gd name="T4" fmla="*/ 1773 w 2433"/>
                <a:gd name="T5" fmla="*/ 58 h 386"/>
                <a:gd name="T6" fmla="*/ 2432 w 2433"/>
                <a:gd name="T7" fmla="*/ 58 h 386"/>
                <a:gd name="T8" fmla="*/ 2432 w 2433"/>
                <a:gd name="T9" fmla="*/ 0 h 386"/>
                <a:gd name="T10" fmla="*/ 191 w 2433"/>
                <a:gd name="T11" fmla="*/ 0 h 386"/>
                <a:gd name="T12" fmla="*/ 191 w 2433"/>
                <a:gd name="T13" fmla="*/ 0 h 386"/>
                <a:gd name="T14" fmla="*/ 0 w 2433"/>
                <a:gd name="T15" fmla="*/ 192 h 386"/>
                <a:gd name="T16" fmla="*/ 0 w 2433"/>
                <a:gd name="T17" fmla="*/ 192 h 386"/>
                <a:gd name="T18" fmla="*/ 191 w 2433"/>
                <a:gd name="T19" fmla="*/ 385 h 386"/>
                <a:gd name="T20" fmla="*/ 2432 w 2433"/>
                <a:gd name="T21" fmla="*/ 385 h 386"/>
                <a:gd name="T22" fmla="*/ 2432 w 2433"/>
                <a:gd name="T23" fmla="*/ 327 h 386"/>
                <a:gd name="T24" fmla="*/ 1773 w 2433"/>
                <a:gd name="T25" fmla="*/ 327 h 386"/>
                <a:gd name="T26" fmla="*/ 1773 w 2433"/>
                <a:gd name="T27" fmla="*/ 327 h 386"/>
                <a:gd name="T28" fmla="*/ 1639 w 2433"/>
                <a:gd name="T29" fmla="*/ 192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33" h="386">
                  <a:moveTo>
                    <a:pt x="1639" y="192"/>
                  </a:moveTo>
                  <a:lnTo>
                    <a:pt x="1639" y="192"/>
                  </a:lnTo>
                  <a:cubicBezTo>
                    <a:pt x="1639" y="118"/>
                    <a:pt x="1699" y="58"/>
                    <a:pt x="1773" y="58"/>
                  </a:cubicBezTo>
                  <a:lnTo>
                    <a:pt x="2432" y="58"/>
                  </a:lnTo>
                  <a:lnTo>
                    <a:pt x="2432" y="0"/>
                  </a:lnTo>
                  <a:lnTo>
                    <a:pt x="191" y="0"/>
                  </a:lnTo>
                  <a:lnTo>
                    <a:pt x="191" y="0"/>
                  </a:lnTo>
                  <a:cubicBezTo>
                    <a:pt x="86" y="0"/>
                    <a:pt x="0" y="87"/>
                    <a:pt x="0" y="192"/>
                  </a:cubicBezTo>
                  <a:lnTo>
                    <a:pt x="0" y="192"/>
                  </a:lnTo>
                  <a:cubicBezTo>
                    <a:pt x="0" y="298"/>
                    <a:pt x="86" y="385"/>
                    <a:pt x="191" y="385"/>
                  </a:cubicBezTo>
                  <a:lnTo>
                    <a:pt x="2432" y="385"/>
                  </a:lnTo>
                  <a:lnTo>
                    <a:pt x="2432" y="327"/>
                  </a:lnTo>
                  <a:lnTo>
                    <a:pt x="1773" y="327"/>
                  </a:lnTo>
                  <a:lnTo>
                    <a:pt x="1773" y="327"/>
                  </a:lnTo>
                  <a:cubicBezTo>
                    <a:pt x="1699" y="327"/>
                    <a:pt x="1639" y="266"/>
                    <a:pt x="1639" y="192"/>
                  </a:cubicBezTo>
                </a:path>
              </a:pathLst>
            </a:custGeom>
            <a:solidFill>
              <a:srgbClr val="98C8E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46" name="Freeform 128">
              <a:extLst>
                <a:ext uri="{FF2B5EF4-FFF2-40B4-BE49-F238E27FC236}">
                  <a16:creationId xmlns:a16="http://schemas.microsoft.com/office/drawing/2014/main" xmlns="" id="{DBDBCDEE-2D41-4188-8D3B-A40BC21451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44036" y="10650877"/>
              <a:ext cx="3520974" cy="510841"/>
            </a:xfrm>
            <a:custGeom>
              <a:avLst/>
              <a:gdLst>
                <a:gd name="T0" fmla="*/ 477 w 2825"/>
                <a:gd name="T1" fmla="*/ 212 h 412"/>
                <a:gd name="T2" fmla="*/ 477 w 2825"/>
                <a:gd name="T3" fmla="*/ 212 h 412"/>
                <a:gd name="T4" fmla="*/ 477 w 2825"/>
                <a:gd name="T5" fmla="*/ 212 h 412"/>
                <a:gd name="T6" fmla="*/ 612 w 2825"/>
                <a:gd name="T7" fmla="*/ 77 h 412"/>
                <a:gd name="T8" fmla="*/ 2824 w 2825"/>
                <a:gd name="T9" fmla="*/ 77 h 412"/>
                <a:gd name="T10" fmla="*/ 2824 w 2825"/>
                <a:gd name="T11" fmla="*/ 0 h 412"/>
                <a:gd name="T12" fmla="*/ 206 w 2825"/>
                <a:gd name="T13" fmla="*/ 0 h 412"/>
                <a:gd name="T14" fmla="*/ 206 w 2825"/>
                <a:gd name="T15" fmla="*/ 0 h 412"/>
                <a:gd name="T16" fmla="*/ 0 w 2825"/>
                <a:gd name="T17" fmla="*/ 205 h 412"/>
                <a:gd name="T18" fmla="*/ 0 w 2825"/>
                <a:gd name="T19" fmla="*/ 205 h 412"/>
                <a:gd name="T20" fmla="*/ 206 w 2825"/>
                <a:gd name="T21" fmla="*/ 411 h 412"/>
                <a:gd name="T22" fmla="*/ 2824 w 2825"/>
                <a:gd name="T23" fmla="*/ 411 h 412"/>
                <a:gd name="T24" fmla="*/ 2824 w 2825"/>
                <a:gd name="T25" fmla="*/ 346 h 412"/>
                <a:gd name="T26" fmla="*/ 612 w 2825"/>
                <a:gd name="T27" fmla="*/ 346 h 412"/>
                <a:gd name="T28" fmla="*/ 612 w 2825"/>
                <a:gd name="T29" fmla="*/ 346 h 412"/>
                <a:gd name="T30" fmla="*/ 477 w 2825"/>
                <a:gd name="T31" fmla="*/ 21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5" h="412">
                  <a:moveTo>
                    <a:pt x="477" y="212"/>
                  </a:moveTo>
                  <a:lnTo>
                    <a:pt x="477" y="212"/>
                  </a:lnTo>
                  <a:lnTo>
                    <a:pt x="477" y="212"/>
                  </a:lnTo>
                  <a:cubicBezTo>
                    <a:pt x="477" y="138"/>
                    <a:pt x="537" y="77"/>
                    <a:pt x="612" y="77"/>
                  </a:cubicBezTo>
                  <a:lnTo>
                    <a:pt x="2824" y="77"/>
                  </a:lnTo>
                  <a:lnTo>
                    <a:pt x="2824" y="0"/>
                  </a:lnTo>
                  <a:lnTo>
                    <a:pt x="206" y="0"/>
                  </a:lnTo>
                  <a:lnTo>
                    <a:pt x="206" y="0"/>
                  </a:lnTo>
                  <a:cubicBezTo>
                    <a:pt x="92" y="0"/>
                    <a:pt x="0" y="91"/>
                    <a:pt x="0" y="205"/>
                  </a:cubicBezTo>
                  <a:lnTo>
                    <a:pt x="0" y="205"/>
                  </a:lnTo>
                  <a:cubicBezTo>
                    <a:pt x="0" y="319"/>
                    <a:pt x="92" y="411"/>
                    <a:pt x="206" y="411"/>
                  </a:cubicBezTo>
                  <a:lnTo>
                    <a:pt x="2824" y="411"/>
                  </a:lnTo>
                  <a:lnTo>
                    <a:pt x="2824" y="346"/>
                  </a:lnTo>
                  <a:lnTo>
                    <a:pt x="612" y="346"/>
                  </a:lnTo>
                  <a:lnTo>
                    <a:pt x="612" y="346"/>
                  </a:lnTo>
                  <a:cubicBezTo>
                    <a:pt x="537" y="346"/>
                    <a:pt x="477" y="286"/>
                    <a:pt x="477" y="212"/>
                  </a:cubicBezTo>
                </a:path>
              </a:pathLst>
            </a:custGeom>
            <a:solidFill>
              <a:srgbClr val="667D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47" name="Freeform 129">
              <a:extLst>
                <a:ext uri="{FF2B5EF4-FFF2-40B4-BE49-F238E27FC236}">
                  <a16:creationId xmlns:a16="http://schemas.microsoft.com/office/drawing/2014/main" xmlns="" id="{1B83CCFE-8F28-4229-9690-5852A04EB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02205" y="11161718"/>
              <a:ext cx="3004635" cy="324085"/>
            </a:xfrm>
            <a:custGeom>
              <a:avLst/>
              <a:gdLst>
                <a:gd name="T0" fmla="*/ 0 w 2412"/>
                <a:gd name="T1" fmla="*/ 0 h 261"/>
                <a:gd name="T2" fmla="*/ 0 w 2412"/>
                <a:gd name="T3" fmla="*/ 48 h 261"/>
                <a:gd name="T4" fmla="*/ 508 w 2412"/>
                <a:gd name="T5" fmla="*/ 48 h 261"/>
                <a:gd name="T6" fmla="*/ 508 w 2412"/>
                <a:gd name="T7" fmla="*/ 48 h 261"/>
                <a:gd name="T8" fmla="*/ 589 w 2412"/>
                <a:gd name="T9" fmla="*/ 130 h 261"/>
                <a:gd name="T10" fmla="*/ 589 w 2412"/>
                <a:gd name="T11" fmla="*/ 130 h 261"/>
                <a:gd name="T12" fmla="*/ 508 w 2412"/>
                <a:gd name="T13" fmla="*/ 211 h 261"/>
                <a:gd name="T14" fmla="*/ 0 w 2412"/>
                <a:gd name="T15" fmla="*/ 211 h 261"/>
                <a:gd name="T16" fmla="*/ 0 w 2412"/>
                <a:gd name="T17" fmla="*/ 260 h 261"/>
                <a:gd name="T18" fmla="*/ 2411 w 2412"/>
                <a:gd name="T19" fmla="*/ 260 h 261"/>
                <a:gd name="T20" fmla="*/ 2411 w 2412"/>
                <a:gd name="T21" fmla="*/ 0 h 261"/>
                <a:gd name="T22" fmla="*/ 0 w 2412"/>
                <a:gd name="T23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12" h="261">
                  <a:moveTo>
                    <a:pt x="0" y="0"/>
                  </a:moveTo>
                  <a:lnTo>
                    <a:pt x="0" y="48"/>
                  </a:lnTo>
                  <a:lnTo>
                    <a:pt x="508" y="48"/>
                  </a:lnTo>
                  <a:lnTo>
                    <a:pt x="508" y="48"/>
                  </a:lnTo>
                  <a:cubicBezTo>
                    <a:pt x="553" y="48"/>
                    <a:pt x="589" y="84"/>
                    <a:pt x="589" y="130"/>
                  </a:cubicBezTo>
                  <a:lnTo>
                    <a:pt x="589" y="130"/>
                  </a:lnTo>
                  <a:cubicBezTo>
                    <a:pt x="589" y="175"/>
                    <a:pt x="553" y="211"/>
                    <a:pt x="508" y="211"/>
                  </a:cubicBezTo>
                  <a:lnTo>
                    <a:pt x="0" y="211"/>
                  </a:lnTo>
                  <a:lnTo>
                    <a:pt x="0" y="260"/>
                  </a:lnTo>
                  <a:lnTo>
                    <a:pt x="2411" y="260"/>
                  </a:lnTo>
                  <a:lnTo>
                    <a:pt x="2411" y="0"/>
                  </a:lnTo>
                  <a:lnTo>
                    <a:pt x="0" y="0"/>
                  </a:lnTo>
                </a:path>
              </a:pathLst>
            </a:custGeom>
            <a:solidFill>
              <a:srgbClr val="C570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48" name="Freeform 130">
              <a:extLst>
                <a:ext uri="{FF2B5EF4-FFF2-40B4-BE49-F238E27FC236}">
                  <a16:creationId xmlns:a16="http://schemas.microsoft.com/office/drawing/2014/main" xmlns="" id="{A95E0ABD-634D-4B45-8601-95B29AB66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33053" y="11485803"/>
              <a:ext cx="867884" cy="510841"/>
            </a:xfrm>
            <a:custGeom>
              <a:avLst/>
              <a:gdLst>
                <a:gd name="T0" fmla="*/ 0 w 697"/>
                <a:gd name="T1" fmla="*/ 410 h 411"/>
                <a:gd name="T2" fmla="*/ 696 w 697"/>
                <a:gd name="T3" fmla="*/ 410 h 411"/>
                <a:gd name="T4" fmla="*/ 696 w 697"/>
                <a:gd name="T5" fmla="*/ 0 h 411"/>
                <a:gd name="T6" fmla="*/ 0 w 697"/>
                <a:gd name="T7" fmla="*/ 0 h 411"/>
                <a:gd name="T8" fmla="*/ 0 w 697"/>
                <a:gd name="T9" fmla="*/ 41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" h="411">
                  <a:moveTo>
                    <a:pt x="0" y="410"/>
                  </a:moveTo>
                  <a:lnTo>
                    <a:pt x="696" y="410"/>
                  </a:lnTo>
                  <a:lnTo>
                    <a:pt x="696" y="0"/>
                  </a:lnTo>
                  <a:lnTo>
                    <a:pt x="0" y="0"/>
                  </a:lnTo>
                  <a:lnTo>
                    <a:pt x="0" y="410"/>
                  </a:lnTo>
                </a:path>
              </a:pathLst>
            </a:custGeom>
            <a:solidFill>
              <a:srgbClr val="1B1E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49" name="Freeform 131">
              <a:extLst>
                <a:ext uri="{FF2B5EF4-FFF2-40B4-BE49-F238E27FC236}">
                  <a16:creationId xmlns:a16="http://schemas.microsoft.com/office/drawing/2014/main" xmlns="" id="{3BA708A4-D21F-4971-8BA3-D87F74DC3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00937" y="11485803"/>
              <a:ext cx="2669567" cy="510841"/>
            </a:xfrm>
            <a:custGeom>
              <a:avLst/>
              <a:gdLst>
                <a:gd name="T0" fmla="*/ 2143 w 2144"/>
                <a:gd name="T1" fmla="*/ 0 h 411"/>
                <a:gd name="T2" fmla="*/ 0 w 2144"/>
                <a:gd name="T3" fmla="*/ 0 h 411"/>
                <a:gd name="T4" fmla="*/ 0 w 2144"/>
                <a:gd name="T5" fmla="*/ 410 h 411"/>
                <a:gd name="T6" fmla="*/ 2143 w 2144"/>
                <a:gd name="T7" fmla="*/ 410 h 411"/>
                <a:gd name="T8" fmla="*/ 2143 w 2144"/>
                <a:gd name="T9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4" h="411">
                  <a:moveTo>
                    <a:pt x="2143" y="0"/>
                  </a:moveTo>
                  <a:lnTo>
                    <a:pt x="0" y="0"/>
                  </a:lnTo>
                  <a:lnTo>
                    <a:pt x="0" y="410"/>
                  </a:lnTo>
                  <a:lnTo>
                    <a:pt x="2143" y="410"/>
                  </a:lnTo>
                  <a:lnTo>
                    <a:pt x="2143" y="0"/>
                  </a:lnTo>
                </a:path>
              </a:pathLst>
            </a:custGeom>
            <a:solidFill>
              <a:srgbClr val="4A3F7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50" name="Freeform 132">
              <a:extLst>
                <a:ext uri="{FF2B5EF4-FFF2-40B4-BE49-F238E27FC236}">
                  <a16:creationId xmlns:a16="http://schemas.microsoft.com/office/drawing/2014/main" xmlns="" id="{4B79B018-F1B2-4076-8638-65ABEBA03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64881" y="11996642"/>
              <a:ext cx="3317734" cy="505350"/>
            </a:xfrm>
            <a:custGeom>
              <a:avLst/>
              <a:gdLst>
                <a:gd name="T0" fmla="*/ 1548 w 2664"/>
                <a:gd name="T1" fmla="*/ 203 h 406"/>
                <a:gd name="T2" fmla="*/ 1548 w 2664"/>
                <a:gd name="T3" fmla="*/ 203 h 406"/>
                <a:gd name="T4" fmla="*/ 1686 w 2664"/>
                <a:gd name="T5" fmla="*/ 65 h 406"/>
                <a:gd name="T6" fmla="*/ 2663 w 2664"/>
                <a:gd name="T7" fmla="*/ 65 h 406"/>
                <a:gd name="T8" fmla="*/ 2663 w 2664"/>
                <a:gd name="T9" fmla="*/ 0 h 406"/>
                <a:gd name="T10" fmla="*/ 202 w 2664"/>
                <a:gd name="T11" fmla="*/ 0 h 406"/>
                <a:gd name="T12" fmla="*/ 202 w 2664"/>
                <a:gd name="T13" fmla="*/ 0 h 406"/>
                <a:gd name="T14" fmla="*/ 0 w 2664"/>
                <a:gd name="T15" fmla="*/ 203 h 406"/>
                <a:gd name="T16" fmla="*/ 0 w 2664"/>
                <a:gd name="T17" fmla="*/ 203 h 406"/>
                <a:gd name="T18" fmla="*/ 202 w 2664"/>
                <a:gd name="T19" fmla="*/ 405 h 406"/>
                <a:gd name="T20" fmla="*/ 2663 w 2664"/>
                <a:gd name="T21" fmla="*/ 405 h 406"/>
                <a:gd name="T22" fmla="*/ 2663 w 2664"/>
                <a:gd name="T23" fmla="*/ 340 h 406"/>
                <a:gd name="T24" fmla="*/ 1686 w 2664"/>
                <a:gd name="T25" fmla="*/ 340 h 406"/>
                <a:gd name="T26" fmla="*/ 1686 w 2664"/>
                <a:gd name="T27" fmla="*/ 340 h 406"/>
                <a:gd name="T28" fmla="*/ 1548 w 2664"/>
                <a:gd name="T29" fmla="*/ 203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64" h="406">
                  <a:moveTo>
                    <a:pt x="1548" y="203"/>
                  </a:moveTo>
                  <a:lnTo>
                    <a:pt x="1548" y="203"/>
                  </a:lnTo>
                  <a:cubicBezTo>
                    <a:pt x="1548" y="126"/>
                    <a:pt x="1609" y="65"/>
                    <a:pt x="1686" y="65"/>
                  </a:cubicBezTo>
                  <a:lnTo>
                    <a:pt x="2663" y="65"/>
                  </a:lnTo>
                  <a:lnTo>
                    <a:pt x="2663" y="0"/>
                  </a:lnTo>
                  <a:lnTo>
                    <a:pt x="202" y="0"/>
                  </a:lnTo>
                  <a:lnTo>
                    <a:pt x="202" y="0"/>
                  </a:lnTo>
                  <a:cubicBezTo>
                    <a:pt x="90" y="0"/>
                    <a:pt x="0" y="91"/>
                    <a:pt x="0" y="203"/>
                  </a:cubicBezTo>
                  <a:lnTo>
                    <a:pt x="0" y="203"/>
                  </a:lnTo>
                  <a:cubicBezTo>
                    <a:pt x="0" y="315"/>
                    <a:pt x="90" y="405"/>
                    <a:pt x="202" y="405"/>
                  </a:cubicBezTo>
                  <a:lnTo>
                    <a:pt x="2663" y="405"/>
                  </a:lnTo>
                  <a:lnTo>
                    <a:pt x="2663" y="340"/>
                  </a:lnTo>
                  <a:lnTo>
                    <a:pt x="1686" y="340"/>
                  </a:lnTo>
                  <a:lnTo>
                    <a:pt x="1686" y="340"/>
                  </a:lnTo>
                  <a:cubicBezTo>
                    <a:pt x="1609" y="340"/>
                    <a:pt x="1548" y="279"/>
                    <a:pt x="1548" y="203"/>
                  </a:cubicBezTo>
                </a:path>
              </a:pathLst>
            </a:custGeom>
            <a:solidFill>
              <a:srgbClr val="F7C27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51" name="Freeform 59">
              <a:extLst>
                <a:ext uri="{FF2B5EF4-FFF2-40B4-BE49-F238E27FC236}">
                  <a16:creationId xmlns:a16="http://schemas.microsoft.com/office/drawing/2014/main" xmlns="" id="{8E8B642D-4C96-4DC9-BD23-3725448EF9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5723" y="11485802"/>
              <a:ext cx="2190417" cy="509598"/>
            </a:xfrm>
            <a:custGeom>
              <a:avLst/>
              <a:gdLst>
                <a:gd name="connsiteX0" fmla="*/ 0 w 2190417"/>
                <a:gd name="connsiteY0" fmla="*/ 109857 h 509598"/>
                <a:gd name="connsiteX1" fmla="*/ 1893819 w 2190417"/>
                <a:gd name="connsiteY1" fmla="*/ 109857 h 509598"/>
                <a:gd name="connsiteX2" fmla="*/ 1893819 w 2190417"/>
                <a:gd name="connsiteY2" fmla="*/ 427203 h 509598"/>
                <a:gd name="connsiteX3" fmla="*/ 0 w 2190417"/>
                <a:gd name="connsiteY3" fmla="*/ 427203 h 509598"/>
                <a:gd name="connsiteX4" fmla="*/ 2043374 w 2190417"/>
                <a:gd name="connsiteY4" fmla="*/ 0 h 509598"/>
                <a:gd name="connsiteX5" fmla="*/ 2190417 w 2190417"/>
                <a:gd name="connsiteY5" fmla="*/ 0 h 509598"/>
                <a:gd name="connsiteX6" fmla="*/ 2190417 w 2190417"/>
                <a:gd name="connsiteY6" fmla="*/ 509598 h 509598"/>
                <a:gd name="connsiteX7" fmla="*/ 2043374 w 2190417"/>
                <a:gd name="connsiteY7" fmla="*/ 509598 h 509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0417" h="509598">
                  <a:moveTo>
                    <a:pt x="0" y="109857"/>
                  </a:moveTo>
                  <a:lnTo>
                    <a:pt x="1893819" y="109857"/>
                  </a:lnTo>
                  <a:lnTo>
                    <a:pt x="1893819" y="427203"/>
                  </a:lnTo>
                  <a:lnTo>
                    <a:pt x="0" y="427203"/>
                  </a:lnTo>
                  <a:close/>
                  <a:moveTo>
                    <a:pt x="2043374" y="0"/>
                  </a:moveTo>
                  <a:lnTo>
                    <a:pt x="2190417" y="0"/>
                  </a:lnTo>
                  <a:lnTo>
                    <a:pt x="2190417" y="509598"/>
                  </a:lnTo>
                  <a:lnTo>
                    <a:pt x="2043374" y="509598"/>
                  </a:lnTo>
                  <a:close/>
                </a:path>
              </a:pathLst>
            </a:custGeom>
            <a:solidFill>
              <a:srgbClr val="EEF2F6">
                <a:alpha val="2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52" name="Freeform 135">
              <a:extLst>
                <a:ext uri="{FF2B5EF4-FFF2-40B4-BE49-F238E27FC236}">
                  <a16:creationId xmlns:a16="http://schemas.microsoft.com/office/drawing/2014/main" xmlns="" id="{204B555B-63DF-4714-BD07-0008C8E4A2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75711" y="7673705"/>
              <a:ext cx="681123" cy="488870"/>
            </a:xfrm>
            <a:custGeom>
              <a:avLst/>
              <a:gdLst>
                <a:gd name="T0" fmla="*/ 0 w 547"/>
                <a:gd name="T1" fmla="*/ 217 h 391"/>
                <a:gd name="T2" fmla="*/ 173 w 547"/>
                <a:gd name="T3" fmla="*/ 115 h 391"/>
                <a:gd name="T4" fmla="*/ 173 w 547"/>
                <a:gd name="T5" fmla="*/ 115 h 391"/>
                <a:gd name="T6" fmla="*/ 530 w 547"/>
                <a:gd name="T7" fmla="*/ 19 h 391"/>
                <a:gd name="T8" fmla="*/ 530 w 547"/>
                <a:gd name="T9" fmla="*/ 19 h 391"/>
                <a:gd name="T10" fmla="*/ 399 w 547"/>
                <a:gd name="T11" fmla="*/ 109 h 391"/>
                <a:gd name="T12" fmla="*/ 413 w 547"/>
                <a:gd name="T13" fmla="*/ 138 h 391"/>
                <a:gd name="T14" fmla="*/ 425 w 547"/>
                <a:gd name="T15" fmla="*/ 162 h 391"/>
                <a:gd name="T16" fmla="*/ 440 w 547"/>
                <a:gd name="T17" fmla="*/ 193 h 391"/>
                <a:gd name="T18" fmla="*/ 453 w 547"/>
                <a:gd name="T19" fmla="*/ 218 h 391"/>
                <a:gd name="T20" fmla="*/ 407 w 547"/>
                <a:gd name="T21" fmla="*/ 274 h 391"/>
                <a:gd name="T22" fmla="*/ 407 w 547"/>
                <a:gd name="T23" fmla="*/ 274 h 391"/>
                <a:gd name="T24" fmla="*/ 297 w 547"/>
                <a:gd name="T25" fmla="*/ 307 h 391"/>
                <a:gd name="T26" fmla="*/ 237 w 547"/>
                <a:gd name="T27" fmla="*/ 288 h 391"/>
                <a:gd name="T28" fmla="*/ 53 w 547"/>
                <a:gd name="T29" fmla="*/ 390 h 391"/>
                <a:gd name="T30" fmla="*/ 0 w 547"/>
                <a:gd name="T31" fmla="*/ 217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47" h="391">
                  <a:moveTo>
                    <a:pt x="0" y="217"/>
                  </a:moveTo>
                  <a:lnTo>
                    <a:pt x="173" y="115"/>
                  </a:lnTo>
                  <a:lnTo>
                    <a:pt x="173" y="115"/>
                  </a:lnTo>
                  <a:cubicBezTo>
                    <a:pt x="173" y="115"/>
                    <a:pt x="515" y="0"/>
                    <a:pt x="530" y="19"/>
                  </a:cubicBezTo>
                  <a:lnTo>
                    <a:pt x="530" y="19"/>
                  </a:lnTo>
                  <a:cubicBezTo>
                    <a:pt x="546" y="37"/>
                    <a:pt x="399" y="109"/>
                    <a:pt x="399" y="109"/>
                  </a:cubicBezTo>
                  <a:lnTo>
                    <a:pt x="413" y="138"/>
                  </a:lnTo>
                  <a:lnTo>
                    <a:pt x="425" y="162"/>
                  </a:lnTo>
                  <a:lnTo>
                    <a:pt x="440" y="193"/>
                  </a:lnTo>
                  <a:lnTo>
                    <a:pt x="453" y="218"/>
                  </a:lnTo>
                  <a:lnTo>
                    <a:pt x="407" y="274"/>
                  </a:lnTo>
                  <a:lnTo>
                    <a:pt x="407" y="274"/>
                  </a:lnTo>
                  <a:cubicBezTo>
                    <a:pt x="380" y="307"/>
                    <a:pt x="337" y="320"/>
                    <a:pt x="297" y="307"/>
                  </a:cubicBezTo>
                  <a:lnTo>
                    <a:pt x="237" y="288"/>
                  </a:lnTo>
                  <a:lnTo>
                    <a:pt x="53" y="390"/>
                  </a:lnTo>
                  <a:lnTo>
                    <a:pt x="0" y="217"/>
                  </a:lnTo>
                </a:path>
              </a:pathLst>
            </a:custGeom>
            <a:solidFill>
              <a:srgbClr val="F3B0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53" name="Freeform 136">
              <a:extLst>
                <a:ext uri="{FF2B5EF4-FFF2-40B4-BE49-F238E27FC236}">
                  <a16:creationId xmlns:a16="http://schemas.microsoft.com/office/drawing/2014/main" xmlns="" id="{9E240881-736B-41B9-A5D1-2021528E97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68106" y="11711011"/>
              <a:ext cx="477883" cy="494364"/>
            </a:xfrm>
            <a:custGeom>
              <a:avLst/>
              <a:gdLst>
                <a:gd name="T0" fmla="*/ 382 w 383"/>
                <a:gd name="T1" fmla="*/ 310 h 395"/>
                <a:gd name="T2" fmla="*/ 223 w 383"/>
                <a:gd name="T3" fmla="*/ 394 h 395"/>
                <a:gd name="T4" fmla="*/ 0 w 383"/>
                <a:gd name="T5" fmla="*/ 85 h 395"/>
                <a:gd name="T6" fmla="*/ 160 w 383"/>
                <a:gd name="T7" fmla="*/ 0 h 395"/>
                <a:gd name="T8" fmla="*/ 382 w 383"/>
                <a:gd name="T9" fmla="*/ 31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3" h="395">
                  <a:moveTo>
                    <a:pt x="382" y="310"/>
                  </a:moveTo>
                  <a:lnTo>
                    <a:pt x="223" y="394"/>
                  </a:lnTo>
                  <a:lnTo>
                    <a:pt x="0" y="85"/>
                  </a:lnTo>
                  <a:lnTo>
                    <a:pt x="160" y="0"/>
                  </a:lnTo>
                  <a:lnTo>
                    <a:pt x="382" y="310"/>
                  </a:lnTo>
                </a:path>
              </a:pathLst>
            </a:custGeom>
            <a:solidFill>
              <a:srgbClr val="F3B0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54" name="Freeform 137">
              <a:extLst>
                <a:ext uri="{FF2B5EF4-FFF2-40B4-BE49-F238E27FC236}">
                  <a16:creationId xmlns:a16="http://schemas.microsoft.com/office/drawing/2014/main" xmlns="" id="{5282907E-D0C1-4F7A-BC6C-95EC82424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68106" y="11711011"/>
              <a:ext cx="307605" cy="433944"/>
            </a:xfrm>
            <a:custGeom>
              <a:avLst/>
              <a:gdLst>
                <a:gd name="T0" fmla="*/ 160 w 248"/>
                <a:gd name="T1" fmla="*/ 0 h 347"/>
                <a:gd name="T2" fmla="*/ 0 w 248"/>
                <a:gd name="T3" fmla="*/ 85 h 347"/>
                <a:gd name="T4" fmla="*/ 188 w 248"/>
                <a:gd name="T5" fmla="*/ 346 h 347"/>
                <a:gd name="T6" fmla="*/ 247 w 248"/>
                <a:gd name="T7" fmla="*/ 121 h 347"/>
                <a:gd name="T8" fmla="*/ 160 w 248"/>
                <a:gd name="T9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347">
                  <a:moveTo>
                    <a:pt x="160" y="0"/>
                  </a:moveTo>
                  <a:lnTo>
                    <a:pt x="0" y="85"/>
                  </a:lnTo>
                  <a:lnTo>
                    <a:pt x="188" y="346"/>
                  </a:lnTo>
                  <a:lnTo>
                    <a:pt x="247" y="121"/>
                  </a:lnTo>
                  <a:lnTo>
                    <a:pt x="160" y="0"/>
                  </a:lnTo>
                </a:path>
              </a:pathLst>
            </a:custGeom>
            <a:solidFill>
              <a:srgbClr val="C570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55" name="Freeform 138">
              <a:extLst>
                <a:ext uri="{FF2B5EF4-FFF2-40B4-BE49-F238E27FC236}">
                  <a16:creationId xmlns:a16="http://schemas.microsoft.com/office/drawing/2014/main" xmlns="" id="{7D35E3AA-28C7-45D7-8073-405555FD67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34308" y="11760450"/>
              <a:ext cx="291124" cy="472392"/>
            </a:xfrm>
            <a:custGeom>
              <a:avLst/>
              <a:gdLst>
                <a:gd name="T0" fmla="*/ 233 w 234"/>
                <a:gd name="T1" fmla="*/ 378 h 379"/>
                <a:gd name="T2" fmla="*/ 53 w 234"/>
                <a:gd name="T3" fmla="*/ 378 h 379"/>
                <a:gd name="T4" fmla="*/ 0 w 234"/>
                <a:gd name="T5" fmla="*/ 0 h 379"/>
                <a:gd name="T6" fmla="*/ 181 w 234"/>
                <a:gd name="T7" fmla="*/ 0 h 379"/>
                <a:gd name="T8" fmla="*/ 233 w 234"/>
                <a:gd name="T9" fmla="*/ 378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379">
                  <a:moveTo>
                    <a:pt x="233" y="378"/>
                  </a:moveTo>
                  <a:lnTo>
                    <a:pt x="53" y="378"/>
                  </a:lnTo>
                  <a:lnTo>
                    <a:pt x="0" y="0"/>
                  </a:lnTo>
                  <a:lnTo>
                    <a:pt x="181" y="0"/>
                  </a:lnTo>
                  <a:lnTo>
                    <a:pt x="233" y="378"/>
                  </a:lnTo>
                </a:path>
              </a:pathLst>
            </a:custGeom>
            <a:solidFill>
              <a:srgbClr val="F3B0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56" name="Freeform 139">
              <a:extLst>
                <a:ext uri="{FF2B5EF4-FFF2-40B4-BE49-F238E27FC236}">
                  <a16:creationId xmlns:a16="http://schemas.microsoft.com/office/drawing/2014/main" xmlns="" id="{D8135BB6-EEB6-4059-87AE-6CE3F4F56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34308" y="11760450"/>
              <a:ext cx="247181" cy="357040"/>
            </a:xfrm>
            <a:custGeom>
              <a:avLst/>
              <a:gdLst>
                <a:gd name="T0" fmla="*/ 181 w 200"/>
                <a:gd name="T1" fmla="*/ 0 h 286"/>
                <a:gd name="T2" fmla="*/ 0 w 200"/>
                <a:gd name="T3" fmla="*/ 0 h 286"/>
                <a:gd name="T4" fmla="*/ 40 w 200"/>
                <a:gd name="T5" fmla="*/ 285 h 286"/>
                <a:gd name="T6" fmla="*/ 199 w 200"/>
                <a:gd name="T7" fmla="*/ 128 h 286"/>
                <a:gd name="T8" fmla="*/ 181 w 200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286">
                  <a:moveTo>
                    <a:pt x="181" y="0"/>
                  </a:moveTo>
                  <a:lnTo>
                    <a:pt x="0" y="0"/>
                  </a:lnTo>
                  <a:lnTo>
                    <a:pt x="40" y="285"/>
                  </a:lnTo>
                  <a:lnTo>
                    <a:pt x="199" y="128"/>
                  </a:lnTo>
                  <a:lnTo>
                    <a:pt x="181" y="0"/>
                  </a:lnTo>
                </a:path>
              </a:pathLst>
            </a:custGeom>
            <a:solidFill>
              <a:srgbClr val="C570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57" name="Freeform 140">
              <a:extLst>
                <a:ext uri="{FF2B5EF4-FFF2-40B4-BE49-F238E27FC236}">
                  <a16:creationId xmlns:a16="http://schemas.microsoft.com/office/drawing/2014/main" xmlns="" id="{31E11270-3771-4967-AD6E-662E17AE95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20227" y="9535806"/>
              <a:ext cx="2120274" cy="2416892"/>
            </a:xfrm>
            <a:custGeom>
              <a:avLst/>
              <a:gdLst>
                <a:gd name="T0" fmla="*/ 0 w 1704"/>
                <a:gd name="T1" fmla="*/ 11 h 1942"/>
                <a:gd name="T2" fmla="*/ 0 w 1704"/>
                <a:gd name="T3" fmla="*/ 11 h 1942"/>
                <a:gd name="T4" fmla="*/ 973 w 1704"/>
                <a:gd name="T5" fmla="*/ 311 h 1942"/>
                <a:gd name="T6" fmla="*/ 973 w 1704"/>
                <a:gd name="T7" fmla="*/ 311 h 1942"/>
                <a:gd name="T8" fmla="*/ 1703 w 1704"/>
                <a:gd name="T9" fmla="*/ 1772 h 1942"/>
                <a:gd name="T10" fmla="*/ 1321 w 1704"/>
                <a:gd name="T11" fmla="*/ 1941 h 1942"/>
                <a:gd name="T12" fmla="*/ 573 w 1704"/>
                <a:gd name="T13" fmla="*/ 541 h 1942"/>
                <a:gd name="T14" fmla="*/ 0 w 1704"/>
                <a:gd name="T15" fmla="*/ 501 h 1942"/>
                <a:gd name="T16" fmla="*/ 0 w 1704"/>
                <a:gd name="T17" fmla="*/ 11 h 1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4" h="1942">
                  <a:moveTo>
                    <a:pt x="0" y="11"/>
                  </a:moveTo>
                  <a:lnTo>
                    <a:pt x="0" y="11"/>
                  </a:lnTo>
                  <a:cubicBezTo>
                    <a:pt x="0" y="11"/>
                    <a:pt x="792" y="0"/>
                    <a:pt x="973" y="311"/>
                  </a:cubicBezTo>
                  <a:lnTo>
                    <a:pt x="973" y="311"/>
                  </a:lnTo>
                  <a:cubicBezTo>
                    <a:pt x="1154" y="623"/>
                    <a:pt x="1703" y="1772"/>
                    <a:pt x="1703" y="1772"/>
                  </a:cubicBezTo>
                  <a:lnTo>
                    <a:pt x="1321" y="1941"/>
                  </a:lnTo>
                  <a:lnTo>
                    <a:pt x="573" y="541"/>
                  </a:lnTo>
                  <a:lnTo>
                    <a:pt x="0" y="501"/>
                  </a:lnTo>
                  <a:lnTo>
                    <a:pt x="0" y="11"/>
                  </a:lnTo>
                </a:path>
              </a:pathLst>
            </a:custGeom>
            <a:solidFill>
              <a:srgbClr val="E1A4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58" name="Freeform 141">
              <a:extLst>
                <a:ext uri="{FF2B5EF4-FFF2-40B4-BE49-F238E27FC236}">
                  <a16:creationId xmlns:a16="http://schemas.microsoft.com/office/drawing/2014/main" xmlns="" id="{9EDF8094-2C23-4325-BDDA-982EBCB9F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75156" y="7486942"/>
              <a:ext cx="466898" cy="483379"/>
            </a:xfrm>
            <a:custGeom>
              <a:avLst/>
              <a:gdLst>
                <a:gd name="T0" fmla="*/ 223 w 374"/>
                <a:gd name="T1" fmla="*/ 389 h 390"/>
                <a:gd name="T2" fmla="*/ 0 w 374"/>
                <a:gd name="T3" fmla="*/ 260 h 390"/>
                <a:gd name="T4" fmla="*/ 150 w 374"/>
                <a:gd name="T5" fmla="*/ 0 h 390"/>
                <a:gd name="T6" fmla="*/ 373 w 374"/>
                <a:gd name="T7" fmla="*/ 129 h 390"/>
                <a:gd name="T8" fmla="*/ 223 w 374"/>
                <a:gd name="T9" fmla="*/ 389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90">
                  <a:moveTo>
                    <a:pt x="223" y="389"/>
                  </a:moveTo>
                  <a:lnTo>
                    <a:pt x="0" y="260"/>
                  </a:lnTo>
                  <a:lnTo>
                    <a:pt x="150" y="0"/>
                  </a:lnTo>
                  <a:lnTo>
                    <a:pt x="373" y="129"/>
                  </a:lnTo>
                  <a:lnTo>
                    <a:pt x="223" y="389"/>
                  </a:lnTo>
                </a:path>
              </a:pathLst>
            </a:custGeom>
            <a:solidFill>
              <a:srgbClr val="F3B0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59" name="Freeform 142">
              <a:extLst>
                <a:ext uri="{FF2B5EF4-FFF2-40B4-BE49-F238E27FC236}">
                  <a16:creationId xmlns:a16="http://schemas.microsoft.com/office/drawing/2014/main" xmlns="" id="{4EBE1FF4-6215-40EA-B5A8-2DAB68F99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06986" y="7486944"/>
              <a:ext cx="335068" cy="346053"/>
            </a:xfrm>
            <a:custGeom>
              <a:avLst/>
              <a:gdLst>
                <a:gd name="T0" fmla="*/ 184 w 271"/>
                <a:gd name="T1" fmla="*/ 277 h 278"/>
                <a:gd name="T2" fmla="*/ 110 w 271"/>
                <a:gd name="T3" fmla="*/ 234 h 278"/>
                <a:gd name="T4" fmla="*/ 110 w 271"/>
                <a:gd name="T5" fmla="*/ 234 h 278"/>
                <a:gd name="T6" fmla="*/ 47 w 271"/>
                <a:gd name="T7" fmla="*/ 0 h 278"/>
                <a:gd name="T8" fmla="*/ 270 w 271"/>
                <a:gd name="T9" fmla="*/ 129 h 278"/>
                <a:gd name="T10" fmla="*/ 184 w 271"/>
                <a:gd name="T11" fmla="*/ 277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78">
                  <a:moveTo>
                    <a:pt x="184" y="277"/>
                  </a:moveTo>
                  <a:lnTo>
                    <a:pt x="110" y="234"/>
                  </a:lnTo>
                  <a:lnTo>
                    <a:pt x="110" y="234"/>
                  </a:lnTo>
                  <a:cubicBezTo>
                    <a:pt x="28" y="187"/>
                    <a:pt x="0" y="82"/>
                    <a:pt x="47" y="0"/>
                  </a:cubicBezTo>
                  <a:lnTo>
                    <a:pt x="270" y="129"/>
                  </a:lnTo>
                  <a:lnTo>
                    <a:pt x="184" y="277"/>
                  </a:lnTo>
                </a:path>
              </a:pathLst>
            </a:custGeom>
            <a:solidFill>
              <a:srgbClr val="C570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60" name="Freeform 143">
              <a:extLst>
                <a:ext uri="{FF2B5EF4-FFF2-40B4-BE49-F238E27FC236}">
                  <a16:creationId xmlns:a16="http://schemas.microsoft.com/office/drawing/2014/main" xmlns="" id="{1EAD78B9-F7A4-474A-A92A-46B1B334A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90651" y="7250748"/>
              <a:ext cx="494364" cy="494364"/>
            </a:xfrm>
            <a:custGeom>
              <a:avLst/>
              <a:gdLst>
                <a:gd name="T0" fmla="*/ 395 w 396"/>
                <a:gd name="T1" fmla="*/ 198 h 397"/>
                <a:gd name="T2" fmla="*/ 395 w 396"/>
                <a:gd name="T3" fmla="*/ 198 h 397"/>
                <a:gd name="T4" fmla="*/ 197 w 396"/>
                <a:gd name="T5" fmla="*/ 396 h 397"/>
                <a:gd name="T6" fmla="*/ 197 w 396"/>
                <a:gd name="T7" fmla="*/ 396 h 397"/>
                <a:gd name="T8" fmla="*/ 0 w 396"/>
                <a:gd name="T9" fmla="*/ 198 h 397"/>
                <a:gd name="T10" fmla="*/ 0 w 396"/>
                <a:gd name="T11" fmla="*/ 198 h 397"/>
                <a:gd name="T12" fmla="*/ 197 w 396"/>
                <a:gd name="T13" fmla="*/ 0 h 397"/>
                <a:gd name="T14" fmla="*/ 197 w 396"/>
                <a:gd name="T15" fmla="*/ 0 h 397"/>
                <a:gd name="T16" fmla="*/ 395 w 396"/>
                <a:gd name="T17" fmla="*/ 198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6" h="397">
                  <a:moveTo>
                    <a:pt x="395" y="198"/>
                  </a:moveTo>
                  <a:lnTo>
                    <a:pt x="395" y="198"/>
                  </a:lnTo>
                  <a:cubicBezTo>
                    <a:pt x="395" y="307"/>
                    <a:pt x="307" y="396"/>
                    <a:pt x="197" y="396"/>
                  </a:cubicBezTo>
                  <a:lnTo>
                    <a:pt x="197" y="396"/>
                  </a:lnTo>
                  <a:cubicBezTo>
                    <a:pt x="88" y="396"/>
                    <a:pt x="0" y="307"/>
                    <a:pt x="0" y="198"/>
                  </a:cubicBezTo>
                  <a:lnTo>
                    <a:pt x="0" y="198"/>
                  </a:lnTo>
                  <a:cubicBezTo>
                    <a:pt x="0" y="89"/>
                    <a:pt x="88" y="0"/>
                    <a:pt x="197" y="0"/>
                  </a:cubicBezTo>
                  <a:lnTo>
                    <a:pt x="197" y="0"/>
                  </a:lnTo>
                  <a:cubicBezTo>
                    <a:pt x="307" y="0"/>
                    <a:pt x="395" y="89"/>
                    <a:pt x="395" y="19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61" name="Freeform 144">
              <a:extLst>
                <a:ext uri="{FF2B5EF4-FFF2-40B4-BE49-F238E27FC236}">
                  <a16:creationId xmlns:a16="http://schemas.microsoft.com/office/drawing/2014/main" xmlns="" id="{FF223B37-74BA-44D9-98D0-B02ADC59B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08112" y="6811314"/>
              <a:ext cx="829432" cy="1027180"/>
            </a:xfrm>
            <a:custGeom>
              <a:avLst/>
              <a:gdLst>
                <a:gd name="T0" fmla="*/ 629 w 666"/>
                <a:gd name="T1" fmla="*/ 231 h 826"/>
                <a:gd name="T2" fmla="*/ 629 w 666"/>
                <a:gd name="T3" fmla="*/ 231 h 826"/>
                <a:gd name="T4" fmla="*/ 616 w 666"/>
                <a:gd name="T5" fmla="*/ 398 h 826"/>
                <a:gd name="T6" fmla="*/ 616 w 666"/>
                <a:gd name="T7" fmla="*/ 398 h 826"/>
                <a:gd name="T8" fmla="*/ 665 w 666"/>
                <a:gd name="T9" fmla="*/ 509 h 826"/>
                <a:gd name="T10" fmla="*/ 665 w 666"/>
                <a:gd name="T11" fmla="*/ 509 h 826"/>
                <a:gd name="T12" fmla="*/ 622 w 666"/>
                <a:gd name="T13" fmla="*/ 568 h 826"/>
                <a:gd name="T14" fmla="*/ 622 w 666"/>
                <a:gd name="T15" fmla="*/ 568 h 826"/>
                <a:gd name="T16" fmla="*/ 525 w 666"/>
                <a:gd name="T17" fmla="*/ 762 h 826"/>
                <a:gd name="T18" fmla="*/ 525 w 666"/>
                <a:gd name="T19" fmla="*/ 762 h 826"/>
                <a:gd name="T20" fmla="*/ 83 w 666"/>
                <a:gd name="T21" fmla="*/ 528 h 826"/>
                <a:gd name="T22" fmla="*/ 83 w 666"/>
                <a:gd name="T23" fmla="*/ 528 h 826"/>
                <a:gd name="T24" fmla="*/ 186 w 666"/>
                <a:gd name="T25" fmla="*/ 78 h 826"/>
                <a:gd name="T26" fmla="*/ 186 w 666"/>
                <a:gd name="T27" fmla="*/ 78 h 826"/>
                <a:gd name="T28" fmla="*/ 629 w 666"/>
                <a:gd name="T29" fmla="*/ 231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6" h="826">
                  <a:moveTo>
                    <a:pt x="629" y="231"/>
                  </a:moveTo>
                  <a:lnTo>
                    <a:pt x="629" y="231"/>
                  </a:lnTo>
                  <a:cubicBezTo>
                    <a:pt x="644" y="294"/>
                    <a:pt x="613" y="379"/>
                    <a:pt x="616" y="398"/>
                  </a:cubicBezTo>
                  <a:lnTo>
                    <a:pt x="616" y="398"/>
                  </a:lnTo>
                  <a:cubicBezTo>
                    <a:pt x="621" y="424"/>
                    <a:pt x="665" y="479"/>
                    <a:pt x="665" y="509"/>
                  </a:cubicBezTo>
                  <a:lnTo>
                    <a:pt x="665" y="509"/>
                  </a:lnTo>
                  <a:cubicBezTo>
                    <a:pt x="665" y="561"/>
                    <a:pt x="625" y="551"/>
                    <a:pt x="622" y="568"/>
                  </a:cubicBezTo>
                  <a:lnTo>
                    <a:pt x="622" y="568"/>
                  </a:lnTo>
                  <a:cubicBezTo>
                    <a:pt x="603" y="658"/>
                    <a:pt x="602" y="727"/>
                    <a:pt x="525" y="762"/>
                  </a:cubicBezTo>
                  <a:lnTo>
                    <a:pt x="525" y="762"/>
                  </a:lnTo>
                  <a:cubicBezTo>
                    <a:pt x="384" y="825"/>
                    <a:pt x="155" y="745"/>
                    <a:pt x="83" y="528"/>
                  </a:cubicBezTo>
                  <a:lnTo>
                    <a:pt x="83" y="528"/>
                  </a:lnTo>
                  <a:cubicBezTo>
                    <a:pt x="0" y="281"/>
                    <a:pt x="59" y="144"/>
                    <a:pt x="186" y="78"/>
                  </a:cubicBezTo>
                  <a:lnTo>
                    <a:pt x="186" y="78"/>
                  </a:lnTo>
                  <a:cubicBezTo>
                    <a:pt x="313" y="14"/>
                    <a:pt x="573" y="0"/>
                    <a:pt x="629" y="231"/>
                  </a:cubicBezTo>
                </a:path>
              </a:pathLst>
            </a:custGeom>
            <a:solidFill>
              <a:srgbClr val="F3B0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62" name="Freeform 145">
              <a:extLst>
                <a:ext uri="{FF2B5EF4-FFF2-40B4-BE49-F238E27FC236}">
                  <a16:creationId xmlns:a16="http://schemas.microsoft.com/office/drawing/2014/main" xmlns="" id="{36F73A73-E46A-4C95-8220-3D5E648DE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63044" y="7860465"/>
              <a:ext cx="2032387" cy="818445"/>
            </a:xfrm>
            <a:custGeom>
              <a:avLst/>
              <a:gdLst>
                <a:gd name="T0" fmla="*/ 119 w 1630"/>
                <a:gd name="T1" fmla="*/ 34 h 656"/>
                <a:gd name="T2" fmla="*/ 660 w 1630"/>
                <a:gd name="T3" fmla="*/ 306 h 656"/>
                <a:gd name="T4" fmla="*/ 1514 w 1630"/>
                <a:gd name="T5" fmla="*/ 0 h 656"/>
                <a:gd name="T6" fmla="*/ 1629 w 1630"/>
                <a:gd name="T7" fmla="*/ 229 h 656"/>
                <a:gd name="T8" fmla="*/ 1629 w 1630"/>
                <a:gd name="T9" fmla="*/ 229 h 656"/>
                <a:gd name="T10" fmla="*/ 650 w 1630"/>
                <a:gd name="T11" fmla="*/ 655 h 656"/>
                <a:gd name="T12" fmla="*/ 650 w 1630"/>
                <a:gd name="T13" fmla="*/ 655 h 656"/>
                <a:gd name="T14" fmla="*/ 0 w 1630"/>
                <a:gd name="T15" fmla="*/ 449 h 656"/>
                <a:gd name="T16" fmla="*/ 119 w 1630"/>
                <a:gd name="T17" fmla="*/ 34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0" h="656">
                  <a:moveTo>
                    <a:pt x="119" y="34"/>
                  </a:moveTo>
                  <a:lnTo>
                    <a:pt x="660" y="306"/>
                  </a:lnTo>
                  <a:lnTo>
                    <a:pt x="1514" y="0"/>
                  </a:lnTo>
                  <a:lnTo>
                    <a:pt x="1629" y="229"/>
                  </a:lnTo>
                  <a:lnTo>
                    <a:pt x="1629" y="229"/>
                  </a:lnTo>
                  <a:cubicBezTo>
                    <a:pt x="1629" y="229"/>
                    <a:pt x="748" y="655"/>
                    <a:pt x="650" y="655"/>
                  </a:cubicBezTo>
                  <a:lnTo>
                    <a:pt x="650" y="655"/>
                  </a:lnTo>
                  <a:cubicBezTo>
                    <a:pt x="553" y="655"/>
                    <a:pt x="0" y="449"/>
                    <a:pt x="0" y="449"/>
                  </a:cubicBezTo>
                  <a:lnTo>
                    <a:pt x="119" y="34"/>
                  </a:lnTo>
                </a:path>
              </a:pathLst>
            </a:custGeom>
            <a:solidFill>
              <a:srgbClr val="1B1E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63" name="Freeform 146">
              <a:extLst>
                <a:ext uri="{FF2B5EF4-FFF2-40B4-BE49-F238E27FC236}">
                  <a16:creationId xmlns:a16="http://schemas.microsoft.com/office/drawing/2014/main" xmlns="" id="{127F469F-D0DB-4B54-B3B9-82CF7CE31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21639" y="7607790"/>
              <a:ext cx="1823654" cy="1944499"/>
            </a:xfrm>
            <a:custGeom>
              <a:avLst/>
              <a:gdLst>
                <a:gd name="T0" fmla="*/ 793 w 1465"/>
                <a:gd name="T1" fmla="*/ 150 h 1562"/>
                <a:gd name="T2" fmla="*/ 793 w 1465"/>
                <a:gd name="T3" fmla="*/ 150 h 1562"/>
                <a:gd name="T4" fmla="*/ 1198 w 1465"/>
                <a:gd name="T5" fmla="*/ 260 h 1562"/>
                <a:gd name="T6" fmla="*/ 1198 w 1465"/>
                <a:gd name="T7" fmla="*/ 260 h 1562"/>
                <a:gd name="T8" fmla="*/ 1326 w 1465"/>
                <a:gd name="T9" fmla="*/ 906 h 1562"/>
                <a:gd name="T10" fmla="*/ 1326 w 1465"/>
                <a:gd name="T11" fmla="*/ 906 h 1562"/>
                <a:gd name="T12" fmla="*/ 1145 w 1465"/>
                <a:gd name="T13" fmla="*/ 972 h 1562"/>
                <a:gd name="T14" fmla="*/ 1145 w 1465"/>
                <a:gd name="T15" fmla="*/ 972 h 1562"/>
                <a:gd name="T16" fmla="*/ 883 w 1465"/>
                <a:gd name="T17" fmla="*/ 1561 h 1562"/>
                <a:gd name="T18" fmla="*/ 0 w 1465"/>
                <a:gd name="T19" fmla="*/ 1561 h 1562"/>
                <a:gd name="T20" fmla="*/ 0 w 1465"/>
                <a:gd name="T21" fmla="*/ 1561 h 1562"/>
                <a:gd name="T22" fmla="*/ 382 w 1465"/>
                <a:gd name="T23" fmla="*/ 979 h 1562"/>
                <a:gd name="T24" fmla="*/ 382 w 1465"/>
                <a:gd name="T25" fmla="*/ 979 h 1562"/>
                <a:gd name="T26" fmla="*/ 793 w 1465"/>
                <a:gd name="T27" fmla="*/ 150 h 1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65" h="1562">
                  <a:moveTo>
                    <a:pt x="793" y="150"/>
                  </a:moveTo>
                  <a:lnTo>
                    <a:pt x="793" y="150"/>
                  </a:lnTo>
                  <a:cubicBezTo>
                    <a:pt x="793" y="150"/>
                    <a:pt x="1111" y="0"/>
                    <a:pt x="1198" y="260"/>
                  </a:cubicBezTo>
                  <a:lnTo>
                    <a:pt x="1198" y="260"/>
                  </a:lnTo>
                  <a:cubicBezTo>
                    <a:pt x="1286" y="520"/>
                    <a:pt x="1464" y="818"/>
                    <a:pt x="1326" y="906"/>
                  </a:cubicBezTo>
                  <a:lnTo>
                    <a:pt x="1326" y="906"/>
                  </a:lnTo>
                  <a:cubicBezTo>
                    <a:pt x="1278" y="936"/>
                    <a:pt x="1145" y="972"/>
                    <a:pt x="1145" y="972"/>
                  </a:cubicBezTo>
                  <a:lnTo>
                    <a:pt x="1145" y="972"/>
                  </a:lnTo>
                  <a:cubicBezTo>
                    <a:pt x="1145" y="972"/>
                    <a:pt x="883" y="1177"/>
                    <a:pt x="883" y="1561"/>
                  </a:cubicBezTo>
                  <a:lnTo>
                    <a:pt x="0" y="1561"/>
                  </a:lnTo>
                  <a:lnTo>
                    <a:pt x="0" y="1561"/>
                  </a:lnTo>
                  <a:cubicBezTo>
                    <a:pt x="0" y="1561"/>
                    <a:pt x="26" y="1115"/>
                    <a:pt x="382" y="979"/>
                  </a:cubicBezTo>
                  <a:lnTo>
                    <a:pt x="382" y="979"/>
                  </a:lnTo>
                  <a:cubicBezTo>
                    <a:pt x="727" y="847"/>
                    <a:pt x="395" y="383"/>
                    <a:pt x="793" y="150"/>
                  </a:cubicBezTo>
                </a:path>
              </a:pathLst>
            </a:custGeom>
            <a:solidFill>
              <a:srgbClr val="4A3F7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64" name="Freeform 147">
              <a:extLst>
                <a:ext uri="{FF2B5EF4-FFF2-40B4-BE49-F238E27FC236}">
                  <a16:creationId xmlns:a16="http://schemas.microsoft.com/office/drawing/2014/main" xmlns="" id="{7306667E-70E5-4DAF-8C48-6E57CD09CD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17271" y="9552289"/>
              <a:ext cx="2378443" cy="2296046"/>
            </a:xfrm>
            <a:custGeom>
              <a:avLst/>
              <a:gdLst>
                <a:gd name="T0" fmla="*/ 84 w 1910"/>
                <a:gd name="T1" fmla="*/ 0 h 1844"/>
                <a:gd name="T2" fmla="*/ 84 w 1910"/>
                <a:gd name="T3" fmla="*/ 0 h 1844"/>
                <a:gd name="T4" fmla="*/ 537 w 1910"/>
                <a:gd name="T5" fmla="*/ 501 h 1844"/>
                <a:gd name="T6" fmla="*/ 537 w 1910"/>
                <a:gd name="T7" fmla="*/ 501 h 1844"/>
                <a:gd name="T8" fmla="*/ 1256 w 1910"/>
                <a:gd name="T9" fmla="*/ 624 h 1844"/>
                <a:gd name="T10" fmla="*/ 1256 w 1910"/>
                <a:gd name="T11" fmla="*/ 624 h 1844"/>
                <a:gd name="T12" fmla="*/ 1414 w 1910"/>
                <a:gd name="T13" fmla="*/ 1843 h 1844"/>
                <a:gd name="T14" fmla="*/ 1877 w 1910"/>
                <a:gd name="T15" fmla="*/ 1843 h 1844"/>
                <a:gd name="T16" fmla="*/ 1877 w 1910"/>
                <a:gd name="T17" fmla="*/ 1843 h 1844"/>
                <a:gd name="T18" fmla="*/ 1777 w 1910"/>
                <a:gd name="T19" fmla="*/ 617 h 1844"/>
                <a:gd name="T20" fmla="*/ 1777 w 1910"/>
                <a:gd name="T21" fmla="*/ 617 h 1844"/>
                <a:gd name="T22" fmla="*/ 1388 w 1910"/>
                <a:gd name="T23" fmla="*/ 169 h 1844"/>
                <a:gd name="T24" fmla="*/ 967 w 1910"/>
                <a:gd name="T25" fmla="*/ 0 h 1844"/>
                <a:gd name="T26" fmla="*/ 84 w 1910"/>
                <a:gd name="T27" fmla="*/ 0 h 1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10" h="1844">
                  <a:moveTo>
                    <a:pt x="84" y="0"/>
                  </a:moveTo>
                  <a:lnTo>
                    <a:pt x="84" y="0"/>
                  </a:lnTo>
                  <a:cubicBezTo>
                    <a:pt x="84" y="0"/>
                    <a:pt x="0" y="501"/>
                    <a:pt x="537" y="501"/>
                  </a:cubicBezTo>
                  <a:lnTo>
                    <a:pt x="537" y="501"/>
                  </a:lnTo>
                  <a:cubicBezTo>
                    <a:pt x="1075" y="501"/>
                    <a:pt x="1256" y="624"/>
                    <a:pt x="1256" y="624"/>
                  </a:cubicBezTo>
                  <a:lnTo>
                    <a:pt x="1256" y="624"/>
                  </a:lnTo>
                  <a:cubicBezTo>
                    <a:pt x="1256" y="624"/>
                    <a:pt x="1487" y="1157"/>
                    <a:pt x="1414" y="1843"/>
                  </a:cubicBezTo>
                  <a:lnTo>
                    <a:pt x="1877" y="1843"/>
                  </a:lnTo>
                  <a:lnTo>
                    <a:pt x="1877" y="1843"/>
                  </a:lnTo>
                  <a:cubicBezTo>
                    <a:pt x="1877" y="1843"/>
                    <a:pt x="1909" y="1165"/>
                    <a:pt x="1777" y="617"/>
                  </a:cubicBezTo>
                  <a:lnTo>
                    <a:pt x="1777" y="617"/>
                  </a:lnTo>
                  <a:cubicBezTo>
                    <a:pt x="1727" y="414"/>
                    <a:pt x="1582" y="247"/>
                    <a:pt x="1388" y="169"/>
                  </a:cubicBezTo>
                  <a:lnTo>
                    <a:pt x="967" y="0"/>
                  </a:lnTo>
                  <a:lnTo>
                    <a:pt x="84" y="0"/>
                  </a:lnTo>
                </a:path>
              </a:pathLst>
            </a:custGeom>
            <a:solidFill>
              <a:srgbClr val="F7C27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65" name="Freeform 148">
              <a:extLst>
                <a:ext uri="{FF2B5EF4-FFF2-40B4-BE49-F238E27FC236}">
                  <a16:creationId xmlns:a16="http://schemas.microsoft.com/office/drawing/2014/main" xmlns="" id="{D21AADD7-03B8-49FF-84B0-849900F3B6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17827" y="12232842"/>
              <a:ext cx="747039" cy="269152"/>
            </a:xfrm>
            <a:custGeom>
              <a:avLst/>
              <a:gdLst>
                <a:gd name="T0" fmla="*/ 70 w 599"/>
                <a:gd name="T1" fmla="*/ 0 h 217"/>
                <a:gd name="T2" fmla="*/ 70 w 599"/>
                <a:gd name="T3" fmla="*/ 0 h 217"/>
                <a:gd name="T4" fmla="*/ 0 w 599"/>
                <a:gd name="T5" fmla="*/ 216 h 217"/>
                <a:gd name="T6" fmla="*/ 593 w 599"/>
                <a:gd name="T7" fmla="*/ 216 h 217"/>
                <a:gd name="T8" fmla="*/ 593 w 599"/>
                <a:gd name="T9" fmla="*/ 216 h 217"/>
                <a:gd name="T10" fmla="*/ 459 w 599"/>
                <a:gd name="T11" fmla="*/ 108 h 217"/>
                <a:gd name="T12" fmla="*/ 459 w 599"/>
                <a:gd name="T13" fmla="*/ 108 h 217"/>
                <a:gd name="T14" fmla="*/ 250 w 599"/>
                <a:gd name="T15" fmla="*/ 0 h 217"/>
                <a:gd name="T16" fmla="*/ 70 w 599"/>
                <a:gd name="T17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9" h="217">
                  <a:moveTo>
                    <a:pt x="70" y="0"/>
                  </a:moveTo>
                  <a:lnTo>
                    <a:pt x="70" y="0"/>
                  </a:lnTo>
                  <a:cubicBezTo>
                    <a:pt x="70" y="0"/>
                    <a:pt x="1" y="62"/>
                    <a:pt x="0" y="216"/>
                  </a:cubicBezTo>
                  <a:lnTo>
                    <a:pt x="593" y="216"/>
                  </a:lnTo>
                  <a:lnTo>
                    <a:pt x="593" y="216"/>
                  </a:lnTo>
                  <a:cubicBezTo>
                    <a:pt x="593" y="216"/>
                    <a:pt x="598" y="108"/>
                    <a:pt x="459" y="108"/>
                  </a:cubicBezTo>
                  <a:lnTo>
                    <a:pt x="459" y="108"/>
                  </a:lnTo>
                  <a:cubicBezTo>
                    <a:pt x="324" y="108"/>
                    <a:pt x="250" y="0"/>
                    <a:pt x="250" y="0"/>
                  </a:cubicBezTo>
                  <a:lnTo>
                    <a:pt x="70" y="0"/>
                  </a:lnTo>
                </a:path>
              </a:pathLst>
            </a:custGeom>
            <a:solidFill>
              <a:srgbClr val="4A75E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66" name="Freeform 149">
              <a:extLst>
                <a:ext uri="{FF2B5EF4-FFF2-40B4-BE49-F238E27FC236}">
                  <a16:creationId xmlns:a16="http://schemas.microsoft.com/office/drawing/2014/main" xmlns="" id="{219EFD29-C1F2-4D23-9FC0-2B5F09E939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04303" y="12013125"/>
              <a:ext cx="741549" cy="466898"/>
            </a:xfrm>
            <a:custGeom>
              <a:avLst/>
              <a:gdLst>
                <a:gd name="T0" fmla="*/ 32 w 597"/>
                <a:gd name="T1" fmla="*/ 151 h 376"/>
                <a:gd name="T2" fmla="*/ 32 w 597"/>
                <a:gd name="T3" fmla="*/ 151 h 376"/>
                <a:gd name="T4" fmla="*/ 71 w 597"/>
                <a:gd name="T5" fmla="*/ 375 h 376"/>
                <a:gd name="T6" fmla="*/ 596 w 597"/>
                <a:gd name="T7" fmla="*/ 98 h 376"/>
                <a:gd name="T8" fmla="*/ 596 w 597"/>
                <a:gd name="T9" fmla="*/ 98 h 376"/>
                <a:gd name="T10" fmla="*/ 426 w 597"/>
                <a:gd name="T11" fmla="*/ 65 h 376"/>
                <a:gd name="T12" fmla="*/ 426 w 597"/>
                <a:gd name="T13" fmla="*/ 65 h 376"/>
                <a:gd name="T14" fmla="*/ 191 w 597"/>
                <a:gd name="T15" fmla="*/ 67 h 376"/>
                <a:gd name="T16" fmla="*/ 32 w 597"/>
                <a:gd name="T17" fmla="*/ 151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7" h="376">
                  <a:moveTo>
                    <a:pt x="32" y="151"/>
                  </a:moveTo>
                  <a:lnTo>
                    <a:pt x="32" y="151"/>
                  </a:lnTo>
                  <a:cubicBezTo>
                    <a:pt x="32" y="151"/>
                    <a:pt x="0" y="238"/>
                    <a:pt x="71" y="375"/>
                  </a:cubicBezTo>
                  <a:lnTo>
                    <a:pt x="596" y="98"/>
                  </a:lnTo>
                  <a:lnTo>
                    <a:pt x="596" y="98"/>
                  </a:lnTo>
                  <a:cubicBezTo>
                    <a:pt x="596" y="98"/>
                    <a:pt x="550" y="0"/>
                    <a:pt x="426" y="65"/>
                  </a:cubicBezTo>
                  <a:lnTo>
                    <a:pt x="426" y="65"/>
                  </a:lnTo>
                  <a:cubicBezTo>
                    <a:pt x="307" y="128"/>
                    <a:pt x="191" y="67"/>
                    <a:pt x="191" y="67"/>
                  </a:cubicBezTo>
                  <a:lnTo>
                    <a:pt x="32" y="151"/>
                  </a:lnTo>
                </a:path>
              </a:pathLst>
            </a:custGeom>
            <a:solidFill>
              <a:srgbClr val="4A75E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67" name="Freeform 75">
              <a:extLst>
                <a:ext uri="{FF2B5EF4-FFF2-40B4-BE49-F238E27FC236}">
                  <a16:creationId xmlns:a16="http://schemas.microsoft.com/office/drawing/2014/main" xmlns="" id="{950CB4E5-B72A-44C8-BB0B-B713128D6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80316" y="7220573"/>
              <a:ext cx="132885" cy="138753"/>
            </a:xfrm>
            <a:custGeom>
              <a:avLst/>
              <a:gdLst>
                <a:gd name="connsiteX0" fmla="*/ 91163 w 132885"/>
                <a:gd name="connsiteY0" fmla="*/ 63133 h 138753"/>
                <a:gd name="connsiteX1" fmla="*/ 129613 w 132885"/>
                <a:gd name="connsiteY1" fmla="*/ 101584 h 138753"/>
                <a:gd name="connsiteX2" fmla="*/ 91163 w 132885"/>
                <a:gd name="connsiteY2" fmla="*/ 138753 h 138753"/>
                <a:gd name="connsiteX3" fmla="*/ 53994 w 132885"/>
                <a:gd name="connsiteY3" fmla="*/ 101584 h 138753"/>
                <a:gd name="connsiteX4" fmla="*/ 91163 w 132885"/>
                <a:gd name="connsiteY4" fmla="*/ 63133 h 138753"/>
                <a:gd name="connsiteX5" fmla="*/ 83173 w 132885"/>
                <a:gd name="connsiteY5" fmla="*/ 0 h 138753"/>
                <a:gd name="connsiteX6" fmla="*/ 125150 w 132885"/>
                <a:gd name="connsiteY6" fmla="*/ 8355 h 138753"/>
                <a:gd name="connsiteX7" fmla="*/ 131391 w 132885"/>
                <a:gd name="connsiteY7" fmla="*/ 23209 h 138753"/>
                <a:gd name="connsiteX8" fmla="*/ 116411 w 132885"/>
                <a:gd name="connsiteY8" fmla="*/ 30637 h 138753"/>
                <a:gd name="connsiteX9" fmla="*/ 57737 w 132885"/>
                <a:gd name="connsiteY9" fmla="*/ 28161 h 138753"/>
                <a:gd name="connsiteX10" fmla="*/ 21534 w 132885"/>
                <a:gd name="connsiteY10" fmla="*/ 75199 h 138753"/>
                <a:gd name="connsiteX11" fmla="*/ 11547 w 132885"/>
                <a:gd name="connsiteY11" fmla="*/ 83864 h 138753"/>
                <a:gd name="connsiteX12" fmla="*/ 7802 w 132885"/>
                <a:gd name="connsiteY12" fmla="*/ 83864 h 138753"/>
                <a:gd name="connsiteX13" fmla="*/ 311 w 132885"/>
                <a:gd name="connsiteY13" fmla="*/ 70248 h 138753"/>
                <a:gd name="connsiteX14" fmla="*/ 47750 w 132885"/>
                <a:gd name="connsiteY14" fmla="*/ 8355 h 138753"/>
                <a:gd name="connsiteX15" fmla="*/ 83173 w 132885"/>
                <a:gd name="connsiteY15" fmla="*/ 0 h 138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2885" h="138753">
                  <a:moveTo>
                    <a:pt x="91163" y="63133"/>
                  </a:moveTo>
                  <a:cubicBezTo>
                    <a:pt x="112951" y="63133"/>
                    <a:pt x="129613" y="79795"/>
                    <a:pt x="129613" y="101584"/>
                  </a:cubicBezTo>
                  <a:cubicBezTo>
                    <a:pt x="129613" y="122091"/>
                    <a:pt x="112951" y="138753"/>
                    <a:pt x="91163" y="138753"/>
                  </a:cubicBezTo>
                  <a:cubicBezTo>
                    <a:pt x="70656" y="138753"/>
                    <a:pt x="53994" y="122091"/>
                    <a:pt x="53994" y="101584"/>
                  </a:cubicBezTo>
                  <a:cubicBezTo>
                    <a:pt x="53994" y="79795"/>
                    <a:pt x="70656" y="63133"/>
                    <a:pt x="91163" y="63133"/>
                  </a:cubicBezTo>
                  <a:close/>
                  <a:moveTo>
                    <a:pt x="83173" y="0"/>
                  </a:moveTo>
                  <a:cubicBezTo>
                    <a:pt x="96125" y="0"/>
                    <a:pt x="110169" y="2785"/>
                    <a:pt x="125150" y="8355"/>
                  </a:cubicBezTo>
                  <a:cubicBezTo>
                    <a:pt x="131391" y="10831"/>
                    <a:pt x="135137" y="18258"/>
                    <a:pt x="131391" y="23209"/>
                  </a:cubicBezTo>
                  <a:cubicBezTo>
                    <a:pt x="128895" y="29399"/>
                    <a:pt x="122653" y="33112"/>
                    <a:pt x="116411" y="30637"/>
                  </a:cubicBezTo>
                  <a:cubicBezTo>
                    <a:pt x="93940" y="20734"/>
                    <a:pt x="73966" y="20734"/>
                    <a:pt x="57737" y="28161"/>
                  </a:cubicBezTo>
                  <a:cubicBezTo>
                    <a:pt x="31521" y="41777"/>
                    <a:pt x="21534" y="75199"/>
                    <a:pt x="21534" y="75199"/>
                  </a:cubicBezTo>
                  <a:cubicBezTo>
                    <a:pt x="20285" y="81389"/>
                    <a:pt x="16540" y="83864"/>
                    <a:pt x="11547" y="83864"/>
                  </a:cubicBezTo>
                  <a:cubicBezTo>
                    <a:pt x="10298" y="83864"/>
                    <a:pt x="9050" y="83864"/>
                    <a:pt x="7802" y="83864"/>
                  </a:cubicBezTo>
                  <a:cubicBezTo>
                    <a:pt x="1560" y="82627"/>
                    <a:pt x="-937" y="76437"/>
                    <a:pt x="311" y="70248"/>
                  </a:cubicBezTo>
                  <a:cubicBezTo>
                    <a:pt x="311" y="67772"/>
                    <a:pt x="11547" y="26923"/>
                    <a:pt x="47750" y="8355"/>
                  </a:cubicBezTo>
                  <a:cubicBezTo>
                    <a:pt x="58361" y="2785"/>
                    <a:pt x="70221" y="0"/>
                    <a:pt x="83173" y="0"/>
                  </a:cubicBezTo>
                  <a:close/>
                </a:path>
              </a:pathLst>
            </a:custGeom>
            <a:solidFill>
              <a:srgbClr val="1B1E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68" name="Freeform 152">
              <a:extLst>
                <a:ext uri="{FF2B5EF4-FFF2-40B4-BE49-F238E27FC236}">
                  <a16:creationId xmlns:a16="http://schemas.microsoft.com/office/drawing/2014/main" xmlns="" id="{FEAF21A3-BA1C-4643-83B6-1470566E4F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42054" y="7486944"/>
              <a:ext cx="214227" cy="197746"/>
            </a:xfrm>
            <a:custGeom>
              <a:avLst/>
              <a:gdLst>
                <a:gd name="T0" fmla="*/ 159 w 170"/>
                <a:gd name="T1" fmla="*/ 54 h 157"/>
                <a:gd name="T2" fmla="*/ 159 w 170"/>
                <a:gd name="T3" fmla="*/ 54 h 157"/>
                <a:gd name="T4" fmla="*/ 35 w 170"/>
                <a:gd name="T5" fmla="*/ 8 h 157"/>
                <a:gd name="T6" fmla="*/ 35 w 170"/>
                <a:gd name="T7" fmla="*/ 8 h 157"/>
                <a:gd name="T8" fmla="*/ 10 w 170"/>
                <a:gd name="T9" fmla="*/ 18 h 157"/>
                <a:gd name="T10" fmla="*/ 10 w 170"/>
                <a:gd name="T11" fmla="*/ 18 h 157"/>
                <a:gd name="T12" fmla="*/ 100 w 170"/>
                <a:gd name="T13" fmla="*/ 154 h 157"/>
                <a:gd name="T14" fmla="*/ 100 w 170"/>
                <a:gd name="T15" fmla="*/ 154 h 157"/>
                <a:gd name="T16" fmla="*/ 116 w 170"/>
                <a:gd name="T17" fmla="*/ 156 h 157"/>
                <a:gd name="T18" fmla="*/ 116 w 170"/>
                <a:gd name="T19" fmla="*/ 156 h 157"/>
                <a:gd name="T20" fmla="*/ 123 w 170"/>
                <a:gd name="T21" fmla="*/ 151 h 157"/>
                <a:gd name="T22" fmla="*/ 123 w 170"/>
                <a:gd name="T23" fmla="*/ 151 h 157"/>
                <a:gd name="T24" fmla="*/ 123 w 170"/>
                <a:gd name="T25" fmla="*/ 151 h 157"/>
                <a:gd name="T26" fmla="*/ 127 w 170"/>
                <a:gd name="T27" fmla="*/ 132 h 157"/>
                <a:gd name="T28" fmla="*/ 127 w 170"/>
                <a:gd name="T29" fmla="*/ 132 h 157"/>
                <a:gd name="T30" fmla="*/ 148 w 170"/>
                <a:gd name="T31" fmla="*/ 86 h 157"/>
                <a:gd name="T32" fmla="*/ 164 w 170"/>
                <a:gd name="T33" fmla="*/ 67 h 157"/>
                <a:gd name="T34" fmla="*/ 164 w 170"/>
                <a:gd name="T35" fmla="*/ 67 h 157"/>
                <a:gd name="T36" fmla="*/ 159 w 170"/>
                <a:gd name="T37" fmla="*/ 5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0" h="157">
                  <a:moveTo>
                    <a:pt x="159" y="54"/>
                  </a:moveTo>
                  <a:lnTo>
                    <a:pt x="159" y="54"/>
                  </a:lnTo>
                  <a:cubicBezTo>
                    <a:pt x="132" y="50"/>
                    <a:pt x="73" y="39"/>
                    <a:pt x="35" y="8"/>
                  </a:cubicBezTo>
                  <a:lnTo>
                    <a:pt x="35" y="8"/>
                  </a:lnTo>
                  <a:cubicBezTo>
                    <a:pt x="25" y="0"/>
                    <a:pt x="11" y="6"/>
                    <a:pt x="10" y="18"/>
                  </a:cubicBezTo>
                  <a:lnTo>
                    <a:pt x="10" y="18"/>
                  </a:lnTo>
                  <a:cubicBezTo>
                    <a:pt x="5" y="56"/>
                    <a:pt x="0" y="123"/>
                    <a:pt x="100" y="154"/>
                  </a:cubicBezTo>
                  <a:lnTo>
                    <a:pt x="100" y="154"/>
                  </a:lnTo>
                  <a:cubicBezTo>
                    <a:pt x="105" y="155"/>
                    <a:pt x="111" y="156"/>
                    <a:pt x="116" y="156"/>
                  </a:cubicBezTo>
                  <a:lnTo>
                    <a:pt x="116" y="156"/>
                  </a:lnTo>
                  <a:cubicBezTo>
                    <a:pt x="119" y="156"/>
                    <a:pt x="122" y="154"/>
                    <a:pt x="123" y="151"/>
                  </a:cubicBezTo>
                  <a:lnTo>
                    <a:pt x="123" y="151"/>
                  </a:lnTo>
                  <a:lnTo>
                    <a:pt x="123" y="151"/>
                  </a:lnTo>
                  <a:cubicBezTo>
                    <a:pt x="125" y="145"/>
                    <a:pt x="127" y="138"/>
                    <a:pt x="127" y="132"/>
                  </a:cubicBezTo>
                  <a:lnTo>
                    <a:pt x="127" y="132"/>
                  </a:lnTo>
                  <a:cubicBezTo>
                    <a:pt x="129" y="113"/>
                    <a:pt x="134" y="103"/>
                    <a:pt x="148" y="86"/>
                  </a:cubicBezTo>
                  <a:lnTo>
                    <a:pt x="164" y="67"/>
                  </a:lnTo>
                  <a:lnTo>
                    <a:pt x="164" y="67"/>
                  </a:lnTo>
                  <a:cubicBezTo>
                    <a:pt x="169" y="62"/>
                    <a:pt x="165" y="55"/>
                    <a:pt x="159" y="5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69" name="Freeform 153">
              <a:extLst>
                <a:ext uri="{FF2B5EF4-FFF2-40B4-BE49-F238E27FC236}">
                  <a16:creationId xmlns:a16="http://schemas.microsoft.com/office/drawing/2014/main" xmlns="" id="{5B955E14-0F8D-4A51-98BF-F2A2E1D30D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88397" y="6641033"/>
              <a:ext cx="1016191" cy="867884"/>
            </a:xfrm>
            <a:custGeom>
              <a:avLst/>
              <a:gdLst>
                <a:gd name="T0" fmla="*/ 305 w 817"/>
                <a:gd name="T1" fmla="*/ 572 h 696"/>
                <a:gd name="T2" fmla="*/ 305 w 817"/>
                <a:gd name="T3" fmla="*/ 572 h 696"/>
                <a:gd name="T4" fmla="*/ 466 w 817"/>
                <a:gd name="T5" fmla="*/ 553 h 696"/>
                <a:gd name="T6" fmla="*/ 466 w 817"/>
                <a:gd name="T7" fmla="*/ 553 h 696"/>
                <a:gd name="T8" fmla="*/ 807 w 817"/>
                <a:gd name="T9" fmla="*/ 302 h 696"/>
                <a:gd name="T10" fmla="*/ 807 w 817"/>
                <a:gd name="T11" fmla="*/ 302 h 696"/>
                <a:gd name="T12" fmla="*/ 354 w 817"/>
                <a:gd name="T13" fmla="*/ 87 h 696"/>
                <a:gd name="T14" fmla="*/ 354 w 817"/>
                <a:gd name="T15" fmla="*/ 87 h 696"/>
                <a:gd name="T16" fmla="*/ 210 w 817"/>
                <a:gd name="T17" fmla="*/ 652 h 696"/>
                <a:gd name="T18" fmla="*/ 210 w 817"/>
                <a:gd name="T19" fmla="*/ 652 h 696"/>
                <a:gd name="T20" fmla="*/ 305 w 817"/>
                <a:gd name="T21" fmla="*/ 572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7" h="696">
                  <a:moveTo>
                    <a:pt x="305" y="572"/>
                  </a:moveTo>
                  <a:lnTo>
                    <a:pt x="305" y="572"/>
                  </a:lnTo>
                  <a:cubicBezTo>
                    <a:pt x="305" y="572"/>
                    <a:pt x="359" y="595"/>
                    <a:pt x="466" y="553"/>
                  </a:cubicBezTo>
                  <a:lnTo>
                    <a:pt x="466" y="553"/>
                  </a:lnTo>
                  <a:cubicBezTo>
                    <a:pt x="567" y="513"/>
                    <a:pt x="816" y="348"/>
                    <a:pt x="807" y="302"/>
                  </a:cubicBezTo>
                  <a:lnTo>
                    <a:pt x="807" y="302"/>
                  </a:lnTo>
                  <a:cubicBezTo>
                    <a:pt x="785" y="199"/>
                    <a:pt x="707" y="0"/>
                    <a:pt x="354" y="87"/>
                  </a:cubicBezTo>
                  <a:lnTo>
                    <a:pt x="354" y="87"/>
                  </a:lnTo>
                  <a:cubicBezTo>
                    <a:pt x="0" y="174"/>
                    <a:pt x="83" y="601"/>
                    <a:pt x="210" y="652"/>
                  </a:cubicBezTo>
                  <a:lnTo>
                    <a:pt x="210" y="652"/>
                  </a:lnTo>
                  <a:cubicBezTo>
                    <a:pt x="318" y="695"/>
                    <a:pt x="305" y="572"/>
                    <a:pt x="305" y="572"/>
                  </a:cubicBezTo>
                </a:path>
              </a:pathLst>
            </a:custGeom>
            <a:solidFill>
              <a:srgbClr val="1B1E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70" name="Freeform 154">
              <a:extLst>
                <a:ext uri="{FF2B5EF4-FFF2-40B4-BE49-F238E27FC236}">
                  <a16:creationId xmlns:a16="http://schemas.microsoft.com/office/drawing/2014/main" xmlns="" id="{21EE90ED-DB71-43E3-8004-298A9FC56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02620" y="7300183"/>
              <a:ext cx="236198" cy="236194"/>
            </a:xfrm>
            <a:custGeom>
              <a:avLst/>
              <a:gdLst>
                <a:gd name="T0" fmla="*/ 188 w 189"/>
                <a:gd name="T1" fmla="*/ 94 h 189"/>
                <a:gd name="T2" fmla="*/ 188 w 189"/>
                <a:gd name="T3" fmla="*/ 94 h 189"/>
                <a:gd name="T4" fmla="*/ 94 w 189"/>
                <a:gd name="T5" fmla="*/ 188 h 189"/>
                <a:gd name="T6" fmla="*/ 94 w 189"/>
                <a:gd name="T7" fmla="*/ 188 h 189"/>
                <a:gd name="T8" fmla="*/ 0 w 189"/>
                <a:gd name="T9" fmla="*/ 94 h 189"/>
                <a:gd name="T10" fmla="*/ 0 w 189"/>
                <a:gd name="T11" fmla="*/ 94 h 189"/>
                <a:gd name="T12" fmla="*/ 94 w 189"/>
                <a:gd name="T13" fmla="*/ 0 h 189"/>
                <a:gd name="T14" fmla="*/ 94 w 189"/>
                <a:gd name="T15" fmla="*/ 0 h 189"/>
                <a:gd name="T16" fmla="*/ 188 w 189"/>
                <a:gd name="T17" fmla="*/ 9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189">
                  <a:moveTo>
                    <a:pt x="188" y="94"/>
                  </a:moveTo>
                  <a:lnTo>
                    <a:pt x="188" y="94"/>
                  </a:lnTo>
                  <a:cubicBezTo>
                    <a:pt x="188" y="145"/>
                    <a:pt x="146" y="188"/>
                    <a:pt x="94" y="188"/>
                  </a:cubicBezTo>
                  <a:lnTo>
                    <a:pt x="94" y="188"/>
                  </a:lnTo>
                  <a:cubicBezTo>
                    <a:pt x="42" y="188"/>
                    <a:pt x="0" y="145"/>
                    <a:pt x="0" y="94"/>
                  </a:cubicBezTo>
                  <a:lnTo>
                    <a:pt x="0" y="94"/>
                  </a:lnTo>
                  <a:cubicBezTo>
                    <a:pt x="0" y="42"/>
                    <a:pt x="42" y="0"/>
                    <a:pt x="94" y="0"/>
                  </a:cubicBezTo>
                  <a:lnTo>
                    <a:pt x="94" y="0"/>
                  </a:lnTo>
                  <a:cubicBezTo>
                    <a:pt x="146" y="0"/>
                    <a:pt x="188" y="42"/>
                    <a:pt x="188" y="94"/>
                  </a:cubicBezTo>
                </a:path>
              </a:pathLst>
            </a:custGeom>
            <a:solidFill>
              <a:srgbClr val="F3B0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71" name="Freeform 155">
              <a:extLst>
                <a:ext uri="{FF2B5EF4-FFF2-40B4-BE49-F238E27FC236}">
                  <a16:creationId xmlns:a16="http://schemas.microsoft.com/office/drawing/2014/main" xmlns="" id="{249678D8-ED08-4950-8976-465F1950BA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25146" y="8794263"/>
              <a:ext cx="747039" cy="241689"/>
            </a:xfrm>
            <a:custGeom>
              <a:avLst/>
              <a:gdLst>
                <a:gd name="T0" fmla="*/ 0 w 599"/>
                <a:gd name="T1" fmla="*/ 63 h 193"/>
                <a:gd name="T2" fmla="*/ 203 w 599"/>
                <a:gd name="T3" fmla="*/ 0 h 193"/>
                <a:gd name="T4" fmla="*/ 387 w 599"/>
                <a:gd name="T5" fmla="*/ 41 h 193"/>
                <a:gd name="T6" fmla="*/ 387 w 599"/>
                <a:gd name="T7" fmla="*/ 41 h 193"/>
                <a:gd name="T8" fmla="*/ 447 w 599"/>
                <a:gd name="T9" fmla="*/ 70 h 193"/>
                <a:gd name="T10" fmla="*/ 598 w 599"/>
                <a:gd name="T11" fmla="*/ 192 h 193"/>
                <a:gd name="T12" fmla="*/ 362 w 599"/>
                <a:gd name="T13" fmla="*/ 192 h 193"/>
                <a:gd name="T14" fmla="*/ 308 w 599"/>
                <a:gd name="T15" fmla="*/ 161 h 193"/>
                <a:gd name="T16" fmla="*/ 219 w 599"/>
                <a:gd name="T17" fmla="*/ 192 h 193"/>
                <a:gd name="T18" fmla="*/ 0 w 599"/>
                <a:gd name="T19" fmla="*/ 192 h 193"/>
                <a:gd name="T20" fmla="*/ 0 w 599"/>
                <a:gd name="T21" fmla="*/ 6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193">
                  <a:moveTo>
                    <a:pt x="0" y="63"/>
                  </a:moveTo>
                  <a:lnTo>
                    <a:pt x="203" y="0"/>
                  </a:lnTo>
                  <a:lnTo>
                    <a:pt x="387" y="41"/>
                  </a:lnTo>
                  <a:lnTo>
                    <a:pt x="387" y="41"/>
                  </a:lnTo>
                  <a:cubicBezTo>
                    <a:pt x="409" y="46"/>
                    <a:pt x="429" y="56"/>
                    <a:pt x="447" y="70"/>
                  </a:cubicBezTo>
                  <a:lnTo>
                    <a:pt x="598" y="192"/>
                  </a:lnTo>
                  <a:lnTo>
                    <a:pt x="362" y="192"/>
                  </a:lnTo>
                  <a:lnTo>
                    <a:pt x="308" y="161"/>
                  </a:lnTo>
                  <a:lnTo>
                    <a:pt x="219" y="192"/>
                  </a:lnTo>
                  <a:lnTo>
                    <a:pt x="0" y="192"/>
                  </a:lnTo>
                  <a:lnTo>
                    <a:pt x="0" y="63"/>
                  </a:lnTo>
                </a:path>
              </a:pathLst>
            </a:custGeom>
            <a:solidFill>
              <a:srgbClr val="F3B0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72" name="Freeform 156">
              <a:extLst>
                <a:ext uri="{FF2B5EF4-FFF2-40B4-BE49-F238E27FC236}">
                  <a16:creationId xmlns:a16="http://schemas.microsoft.com/office/drawing/2014/main" xmlns="" id="{EB25EBBC-7631-4A0B-B7EB-25573655DA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08252" y="7953843"/>
              <a:ext cx="922814" cy="1021686"/>
            </a:xfrm>
            <a:custGeom>
              <a:avLst/>
              <a:gdLst>
                <a:gd name="T0" fmla="*/ 594 w 743"/>
                <a:gd name="T1" fmla="*/ 693 h 822"/>
                <a:gd name="T2" fmla="*/ 594 w 743"/>
                <a:gd name="T3" fmla="*/ 693 h 822"/>
                <a:gd name="T4" fmla="*/ 742 w 743"/>
                <a:gd name="T5" fmla="*/ 644 h 822"/>
                <a:gd name="T6" fmla="*/ 306 w 743"/>
                <a:gd name="T7" fmla="*/ 0 h 822"/>
                <a:gd name="T8" fmla="*/ 306 w 743"/>
                <a:gd name="T9" fmla="*/ 0 h 822"/>
                <a:gd name="T10" fmla="*/ 479 w 743"/>
                <a:gd name="T11" fmla="*/ 821 h 822"/>
                <a:gd name="T12" fmla="*/ 479 w 743"/>
                <a:gd name="T13" fmla="*/ 821 h 822"/>
                <a:gd name="T14" fmla="*/ 594 w 743"/>
                <a:gd name="T15" fmla="*/ 693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3" h="822">
                  <a:moveTo>
                    <a:pt x="594" y="693"/>
                  </a:moveTo>
                  <a:lnTo>
                    <a:pt x="594" y="693"/>
                  </a:lnTo>
                  <a:cubicBezTo>
                    <a:pt x="594" y="693"/>
                    <a:pt x="684" y="669"/>
                    <a:pt x="742" y="644"/>
                  </a:cubicBezTo>
                  <a:lnTo>
                    <a:pt x="306" y="0"/>
                  </a:lnTo>
                  <a:lnTo>
                    <a:pt x="306" y="0"/>
                  </a:lnTo>
                  <a:cubicBezTo>
                    <a:pt x="306" y="0"/>
                    <a:pt x="0" y="187"/>
                    <a:pt x="479" y="821"/>
                  </a:cubicBezTo>
                  <a:lnTo>
                    <a:pt x="479" y="821"/>
                  </a:lnTo>
                  <a:cubicBezTo>
                    <a:pt x="539" y="737"/>
                    <a:pt x="594" y="693"/>
                    <a:pt x="594" y="693"/>
                  </a:cubicBezTo>
                </a:path>
              </a:pathLst>
            </a:custGeom>
            <a:solidFill>
              <a:srgbClr val="1B1E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73" name="Freeform 157">
              <a:extLst>
                <a:ext uri="{FF2B5EF4-FFF2-40B4-BE49-F238E27FC236}">
                  <a16:creationId xmlns:a16="http://schemas.microsoft.com/office/drawing/2014/main" xmlns="" id="{48F69B2D-C354-40D3-9037-F13E61A8C1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16987" y="7876942"/>
              <a:ext cx="2213655" cy="1159012"/>
            </a:xfrm>
            <a:custGeom>
              <a:avLst/>
              <a:gdLst>
                <a:gd name="T0" fmla="*/ 101 w 1775"/>
                <a:gd name="T1" fmla="*/ 387 h 929"/>
                <a:gd name="T2" fmla="*/ 483 w 1775"/>
                <a:gd name="T3" fmla="*/ 928 h 929"/>
                <a:gd name="T4" fmla="*/ 1774 w 1775"/>
                <a:gd name="T5" fmla="*/ 928 h 929"/>
                <a:gd name="T6" fmla="*/ 1774 w 1775"/>
                <a:gd name="T7" fmla="*/ 726 h 929"/>
                <a:gd name="T8" fmla="*/ 789 w 1775"/>
                <a:gd name="T9" fmla="*/ 726 h 929"/>
                <a:gd name="T10" fmla="*/ 462 w 1775"/>
                <a:gd name="T11" fmla="*/ 258 h 929"/>
                <a:gd name="T12" fmla="*/ 462 w 1775"/>
                <a:gd name="T13" fmla="*/ 258 h 929"/>
                <a:gd name="T14" fmla="*/ 163 w 1775"/>
                <a:gd name="T15" fmla="*/ 52 h 929"/>
                <a:gd name="T16" fmla="*/ 163 w 1775"/>
                <a:gd name="T17" fmla="*/ 52 h 929"/>
                <a:gd name="T18" fmla="*/ 67 w 1775"/>
                <a:gd name="T19" fmla="*/ 328 h 929"/>
                <a:gd name="T20" fmla="*/ 67 w 1775"/>
                <a:gd name="T21" fmla="*/ 328 h 929"/>
                <a:gd name="T22" fmla="*/ 101 w 1775"/>
                <a:gd name="T23" fmla="*/ 387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75" h="929">
                  <a:moveTo>
                    <a:pt x="101" y="387"/>
                  </a:moveTo>
                  <a:lnTo>
                    <a:pt x="483" y="928"/>
                  </a:lnTo>
                  <a:lnTo>
                    <a:pt x="1774" y="928"/>
                  </a:lnTo>
                  <a:lnTo>
                    <a:pt x="1774" y="726"/>
                  </a:lnTo>
                  <a:lnTo>
                    <a:pt x="789" y="726"/>
                  </a:lnTo>
                  <a:lnTo>
                    <a:pt x="462" y="258"/>
                  </a:lnTo>
                  <a:lnTo>
                    <a:pt x="462" y="258"/>
                  </a:lnTo>
                  <a:cubicBezTo>
                    <a:pt x="462" y="258"/>
                    <a:pt x="305" y="0"/>
                    <a:pt x="163" y="52"/>
                  </a:cubicBezTo>
                  <a:lnTo>
                    <a:pt x="163" y="52"/>
                  </a:lnTo>
                  <a:cubicBezTo>
                    <a:pt x="0" y="113"/>
                    <a:pt x="36" y="256"/>
                    <a:pt x="67" y="328"/>
                  </a:cubicBezTo>
                  <a:lnTo>
                    <a:pt x="67" y="328"/>
                  </a:lnTo>
                  <a:cubicBezTo>
                    <a:pt x="77" y="349"/>
                    <a:pt x="88" y="368"/>
                    <a:pt x="101" y="387"/>
                  </a:cubicBezTo>
                </a:path>
              </a:pathLst>
            </a:custGeom>
            <a:solidFill>
              <a:srgbClr val="4A3F7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74" name="Freeform 158">
              <a:extLst>
                <a:ext uri="{FF2B5EF4-FFF2-40B4-BE49-F238E27FC236}">
                  <a16:creationId xmlns:a16="http://schemas.microsoft.com/office/drawing/2014/main" xmlns="" id="{66802D2D-664B-4F49-ABEA-ADD60FE4D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02620" y="9030457"/>
              <a:ext cx="5591809" cy="329576"/>
            </a:xfrm>
            <a:custGeom>
              <a:avLst/>
              <a:gdLst>
                <a:gd name="T0" fmla="*/ 4488 w 4489"/>
                <a:gd name="T1" fmla="*/ 263 h 264"/>
                <a:gd name="T2" fmla="*/ 0 w 4489"/>
                <a:gd name="T3" fmla="*/ 263 h 264"/>
                <a:gd name="T4" fmla="*/ 0 w 4489"/>
                <a:gd name="T5" fmla="*/ 0 h 264"/>
                <a:gd name="T6" fmla="*/ 4488 w 4489"/>
                <a:gd name="T7" fmla="*/ 0 h 264"/>
                <a:gd name="T8" fmla="*/ 4488 w 4489"/>
                <a:gd name="T9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9" h="264">
                  <a:moveTo>
                    <a:pt x="4488" y="263"/>
                  </a:moveTo>
                  <a:lnTo>
                    <a:pt x="0" y="263"/>
                  </a:lnTo>
                  <a:lnTo>
                    <a:pt x="0" y="0"/>
                  </a:lnTo>
                  <a:lnTo>
                    <a:pt x="4488" y="0"/>
                  </a:lnTo>
                  <a:lnTo>
                    <a:pt x="4488" y="263"/>
                  </a:lnTo>
                </a:path>
              </a:pathLst>
            </a:custGeom>
            <a:solidFill>
              <a:srgbClr val="667D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75" name="Freeform 83">
              <a:extLst>
                <a:ext uri="{FF2B5EF4-FFF2-40B4-BE49-F238E27FC236}">
                  <a16:creationId xmlns:a16="http://schemas.microsoft.com/office/drawing/2014/main" xmlns="" id="{2B3F0CB5-9CA5-41C1-944D-34F1F88D16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91345" y="9360033"/>
              <a:ext cx="3717472" cy="3140714"/>
            </a:xfrm>
            <a:custGeom>
              <a:avLst/>
              <a:gdLst>
                <a:gd name="connsiteX0" fmla="*/ 3471534 w 3717472"/>
                <a:gd name="connsiteY0" fmla="*/ 0 h 3140714"/>
                <a:gd name="connsiteX1" fmla="*/ 3717472 w 3717472"/>
                <a:gd name="connsiteY1" fmla="*/ 0 h 3140714"/>
                <a:gd name="connsiteX2" fmla="*/ 3717472 w 3717472"/>
                <a:gd name="connsiteY2" fmla="*/ 3140714 h 3140714"/>
                <a:gd name="connsiteX3" fmla="*/ 3471534 w 3717472"/>
                <a:gd name="connsiteY3" fmla="*/ 3140714 h 3140714"/>
                <a:gd name="connsiteX4" fmla="*/ 0 w 3717472"/>
                <a:gd name="connsiteY4" fmla="*/ 0 h 3140714"/>
                <a:gd name="connsiteX5" fmla="*/ 245937 w 3717472"/>
                <a:gd name="connsiteY5" fmla="*/ 0 h 3140714"/>
                <a:gd name="connsiteX6" fmla="*/ 245937 w 3717472"/>
                <a:gd name="connsiteY6" fmla="*/ 3140714 h 3140714"/>
                <a:gd name="connsiteX7" fmla="*/ 0 w 3717472"/>
                <a:gd name="connsiteY7" fmla="*/ 3140714 h 314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17472" h="3140714">
                  <a:moveTo>
                    <a:pt x="3471534" y="0"/>
                  </a:moveTo>
                  <a:lnTo>
                    <a:pt x="3717472" y="0"/>
                  </a:lnTo>
                  <a:lnTo>
                    <a:pt x="3717472" y="3140714"/>
                  </a:lnTo>
                  <a:lnTo>
                    <a:pt x="3471534" y="3140714"/>
                  </a:lnTo>
                  <a:close/>
                  <a:moveTo>
                    <a:pt x="0" y="0"/>
                  </a:moveTo>
                  <a:lnTo>
                    <a:pt x="245937" y="0"/>
                  </a:lnTo>
                  <a:lnTo>
                    <a:pt x="245937" y="3140714"/>
                  </a:lnTo>
                  <a:lnTo>
                    <a:pt x="0" y="3140714"/>
                  </a:lnTo>
                  <a:close/>
                </a:path>
              </a:pathLst>
            </a:custGeom>
            <a:solidFill>
              <a:srgbClr val="4A3F7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76" name="Freeform 84">
              <a:extLst>
                <a:ext uri="{FF2B5EF4-FFF2-40B4-BE49-F238E27FC236}">
                  <a16:creationId xmlns:a16="http://schemas.microsoft.com/office/drawing/2014/main" xmlns="" id="{D4D6D9A5-D98C-4CFF-A48E-FC3E20BF34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91345" y="9360033"/>
              <a:ext cx="3717472" cy="410728"/>
            </a:xfrm>
            <a:custGeom>
              <a:avLst/>
              <a:gdLst>
                <a:gd name="connsiteX0" fmla="*/ 3471534 w 3717472"/>
                <a:gd name="connsiteY0" fmla="*/ 0 h 410728"/>
                <a:gd name="connsiteX1" fmla="*/ 3717472 w 3717472"/>
                <a:gd name="connsiteY1" fmla="*/ 0 h 410728"/>
                <a:gd name="connsiteX2" fmla="*/ 3717472 w 3717472"/>
                <a:gd name="connsiteY2" fmla="*/ 257639 h 410728"/>
                <a:gd name="connsiteX3" fmla="*/ 3471534 w 3717472"/>
                <a:gd name="connsiteY3" fmla="*/ 410728 h 410728"/>
                <a:gd name="connsiteX4" fmla="*/ 0 w 3717472"/>
                <a:gd name="connsiteY4" fmla="*/ 0 h 410728"/>
                <a:gd name="connsiteX5" fmla="*/ 245937 w 3717472"/>
                <a:gd name="connsiteY5" fmla="*/ 0 h 410728"/>
                <a:gd name="connsiteX6" fmla="*/ 245937 w 3717472"/>
                <a:gd name="connsiteY6" fmla="*/ 257639 h 410728"/>
                <a:gd name="connsiteX7" fmla="*/ 0 w 3717472"/>
                <a:gd name="connsiteY7" fmla="*/ 410728 h 410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17472" h="410728">
                  <a:moveTo>
                    <a:pt x="3471534" y="0"/>
                  </a:moveTo>
                  <a:lnTo>
                    <a:pt x="3717472" y="0"/>
                  </a:lnTo>
                  <a:lnTo>
                    <a:pt x="3717472" y="257639"/>
                  </a:lnTo>
                  <a:lnTo>
                    <a:pt x="3471534" y="410728"/>
                  </a:lnTo>
                  <a:close/>
                  <a:moveTo>
                    <a:pt x="0" y="0"/>
                  </a:moveTo>
                  <a:lnTo>
                    <a:pt x="245937" y="0"/>
                  </a:lnTo>
                  <a:lnTo>
                    <a:pt x="245937" y="257639"/>
                  </a:lnTo>
                  <a:lnTo>
                    <a:pt x="0" y="410728"/>
                  </a:lnTo>
                  <a:close/>
                </a:path>
              </a:pathLst>
            </a:custGeom>
            <a:solidFill>
              <a:srgbClr val="1B1E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77" name="Freeform 163">
              <a:extLst>
                <a:ext uri="{FF2B5EF4-FFF2-40B4-BE49-F238E27FC236}">
                  <a16:creationId xmlns:a16="http://schemas.microsoft.com/office/drawing/2014/main" xmlns="" id="{A5C39264-223F-4E5D-B5EA-C0A3158BC1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78791" y="11628616"/>
              <a:ext cx="433940" cy="483379"/>
            </a:xfrm>
            <a:custGeom>
              <a:avLst/>
              <a:gdLst>
                <a:gd name="T0" fmla="*/ 349 w 350"/>
                <a:gd name="T1" fmla="*/ 0 h 390"/>
                <a:gd name="T2" fmla="*/ 0 w 350"/>
                <a:gd name="T3" fmla="*/ 0 h 390"/>
                <a:gd name="T4" fmla="*/ 0 w 350"/>
                <a:gd name="T5" fmla="*/ 389 h 390"/>
                <a:gd name="T6" fmla="*/ 349 w 350"/>
                <a:gd name="T7" fmla="*/ 389 h 390"/>
                <a:gd name="T8" fmla="*/ 349 w 350"/>
                <a:gd name="T9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0" h="390">
                  <a:moveTo>
                    <a:pt x="349" y="0"/>
                  </a:moveTo>
                  <a:lnTo>
                    <a:pt x="0" y="0"/>
                  </a:lnTo>
                  <a:lnTo>
                    <a:pt x="0" y="389"/>
                  </a:lnTo>
                  <a:lnTo>
                    <a:pt x="349" y="389"/>
                  </a:lnTo>
                  <a:lnTo>
                    <a:pt x="349" y="0"/>
                  </a:lnTo>
                </a:path>
              </a:pathLst>
            </a:custGeom>
            <a:solidFill>
              <a:srgbClr val="3140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78" name="Freeform 164">
              <a:extLst>
                <a:ext uri="{FF2B5EF4-FFF2-40B4-BE49-F238E27FC236}">
                  <a16:creationId xmlns:a16="http://schemas.microsoft.com/office/drawing/2014/main" xmlns="" id="{A9735D48-617E-4D7E-B839-E3431A062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88793" y="12111997"/>
              <a:ext cx="1219432" cy="225208"/>
            </a:xfrm>
            <a:custGeom>
              <a:avLst/>
              <a:gdLst>
                <a:gd name="T0" fmla="*/ 948 w 977"/>
                <a:gd name="T1" fmla="*/ 179 h 180"/>
                <a:gd name="T2" fmla="*/ 948 w 977"/>
                <a:gd name="T3" fmla="*/ 179 h 180"/>
                <a:gd name="T4" fmla="*/ 948 w 977"/>
                <a:gd name="T5" fmla="*/ 179 h 180"/>
                <a:gd name="T6" fmla="*/ 967 w 977"/>
                <a:gd name="T7" fmla="*/ 147 h 180"/>
                <a:gd name="T8" fmla="*/ 893 w 977"/>
                <a:gd name="T9" fmla="*/ 11 h 180"/>
                <a:gd name="T10" fmla="*/ 893 w 977"/>
                <a:gd name="T11" fmla="*/ 11 h 180"/>
                <a:gd name="T12" fmla="*/ 874 w 977"/>
                <a:gd name="T13" fmla="*/ 0 h 180"/>
                <a:gd name="T14" fmla="*/ 115 w 977"/>
                <a:gd name="T15" fmla="*/ 0 h 180"/>
                <a:gd name="T16" fmla="*/ 115 w 977"/>
                <a:gd name="T17" fmla="*/ 0 h 180"/>
                <a:gd name="T18" fmla="*/ 76 w 977"/>
                <a:gd name="T19" fmla="*/ 23 h 180"/>
                <a:gd name="T20" fmla="*/ 8 w 977"/>
                <a:gd name="T21" fmla="*/ 147 h 180"/>
                <a:gd name="T22" fmla="*/ 8 w 977"/>
                <a:gd name="T23" fmla="*/ 147 h 180"/>
                <a:gd name="T24" fmla="*/ 28 w 977"/>
                <a:gd name="T25" fmla="*/ 179 h 180"/>
                <a:gd name="T26" fmla="*/ 28 w 977"/>
                <a:gd name="T27" fmla="*/ 179 h 180"/>
                <a:gd name="T28" fmla="*/ 47 w 977"/>
                <a:gd name="T29" fmla="*/ 167 h 180"/>
                <a:gd name="T30" fmla="*/ 112 w 977"/>
                <a:gd name="T31" fmla="*/ 50 h 180"/>
                <a:gd name="T32" fmla="*/ 463 w 977"/>
                <a:gd name="T33" fmla="*/ 50 h 180"/>
                <a:gd name="T34" fmla="*/ 463 w 977"/>
                <a:gd name="T35" fmla="*/ 154 h 180"/>
                <a:gd name="T36" fmla="*/ 463 w 977"/>
                <a:gd name="T37" fmla="*/ 154 h 180"/>
                <a:gd name="T38" fmla="*/ 488 w 977"/>
                <a:gd name="T39" fmla="*/ 179 h 180"/>
                <a:gd name="T40" fmla="*/ 488 w 977"/>
                <a:gd name="T41" fmla="*/ 179 h 180"/>
                <a:gd name="T42" fmla="*/ 514 w 977"/>
                <a:gd name="T43" fmla="*/ 154 h 180"/>
                <a:gd name="T44" fmla="*/ 514 w 977"/>
                <a:gd name="T45" fmla="*/ 50 h 180"/>
                <a:gd name="T46" fmla="*/ 864 w 977"/>
                <a:gd name="T47" fmla="*/ 50 h 180"/>
                <a:gd name="T48" fmla="*/ 929 w 977"/>
                <a:gd name="T49" fmla="*/ 167 h 180"/>
                <a:gd name="T50" fmla="*/ 929 w 977"/>
                <a:gd name="T51" fmla="*/ 167 h 180"/>
                <a:gd name="T52" fmla="*/ 948 w 977"/>
                <a:gd name="T53" fmla="*/ 17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77" h="180">
                  <a:moveTo>
                    <a:pt x="948" y="179"/>
                  </a:moveTo>
                  <a:lnTo>
                    <a:pt x="948" y="179"/>
                  </a:lnTo>
                  <a:lnTo>
                    <a:pt x="948" y="179"/>
                  </a:lnTo>
                  <a:cubicBezTo>
                    <a:pt x="965" y="179"/>
                    <a:pt x="976" y="161"/>
                    <a:pt x="967" y="147"/>
                  </a:cubicBezTo>
                  <a:lnTo>
                    <a:pt x="893" y="11"/>
                  </a:lnTo>
                  <a:lnTo>
                    <a:pt x="893" y="11"/>
                  </a:lnTo>
                  <a:cubicBezTo>
                    <a:pt x="890" y="4"/>
                    <a:pt x="882" y="0"/>
                    <a:pt x="874" y="0"/>
                  </a:cubicBezTo>
                  <a:lnTo>
                    <a:pt x="115" y="0"/>
                  </a:lnTo>
                  <a:lnTo>
                    <a:pt x="115" y="0"/>
                  </a:lnTo>
                  <a:cubicBezTo>
                    <a:pt x="99" y="0"/>
                    <a:pt x="84" y="8"/>
                    <a:pt x="76" y="23"/>
                  </a:cubicBezTo>
                  <a:lnTo>
                    <a:pt x="8" y="147"/>
                  </a:lnTo>
                  <a:lnTo>
                    <a:pt x="8" y="147"/>
                  </a:lnTo>
                  <a:cubicBezTo>
                    <a:pt x="0" y="161"/>
                    <a:pt x="11" y="179"/>
                    <a:pt x="28" y="179"/>
                  </a:cubicBezTo>
                  <a:lnTo>
                    <a:pt x="28" y="179"/>
                  </a:lnTo>
                  <a:cubicBezTo>
                    <a:pt x="36" y="179"/>
                    <a:pt x="43" y="175"/>
                    <a:pt x="47" y="167"/>
                  </a:cubicBezTo>
                  <a:lnTo>
                    <a:pt x="112" y="50"/>
                  </a:lnTo>
                  <a:lnTo>
                    <a:pt x="463" y="50"/>
                  </a:lnTo>
                  <a:lnTo>
                    <a:pt x="463" y="154"/>
                  </a:lnTo>
                  <a:lnTo>
                    <a:pt x="463" y="154"/>
                  </a:lnTo>
                  <a:cubicBezTo>
                    <a:pt x="463" y="168"/>
                    <a:pt x="474" y="179"/>
                    <a:pt x="488" y="179"/>
                  </a:cubicBezTo>
                  <a:lnTo>
                    <a:pt x="488" y="179"/>
                  </a:lnTo>
                  <a:cubicBezTo>
                    <a:pt x="502" y="179"/>
                    <a:pt x="514" y="168"/>
                    <a:pt x="514" y="154"/>
                  </a:cubicBezTo>
                  <a:lnTo>
                    <a:pt x="514" y="50"/>
                  </a:lnTo>
                  <a:lnTo>
                    <a:pt x="864" y="50"/>
                  </a:lnTo>
                  <a:lnTo>
                    <a:pt x="929" y="167"/>
                  </a:lnTo>
                  <a:lnTo>
                    <a:pt x="929" y="167"/>
                  </a:lnTo>
                  <a:cubicBezTo>
                    <a:pt x="932" y="175"/>
                    <a:pt x="940" y="179"/>
                    <a:pt x="948" y="179"/>
                  </a:cubicBezTo>
                </a:path>
              </a:pathLst>
            </a:custGeom>
            <a:solidFill>
              <a:srgbClr val="4A75E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79" name="Freeform 87">
              <a:extLst>
                <a:ext uri="{FF2B5EF4-FFF2-40B4-BE49-F238E27FC236}">
                  <a16:creationId xmlns:a16="http://schemas.microsoft.com/office/drawing/2014/main" xmlns="" id="{6F686A34-35A0-4901-9340-0AD8E2001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89919" y="12271291"/>
              <a:ext cx="1443398" cy="278890"/>
            </a:xfrm>
            <a:custGeom>
              <a:avLst/>
              <a:gdLst>
                <a:gd name="connsiteX0" fmla="*/ 1303950 w 1443398"/>
                <a:gd name="connsiteY0" fmla="*/ 0 h 278890"/>
                <a:gd name="connsiteX1" fmla="*/ 1443398 w 1443398"/>
                <a:gd name="connsiteY1" fmla="*/ 140071 h 278890"/>
                <a:gd name="connsiteX2" fmla="*/ 1303950 w 1443398"/>
                <a:gd name="connsiteY2" fmla="*/ 278890 h 278890"/>
                <a:gd name="connsiteX3" fmla="*/ 1164504 w 1443398"/>
                <a:gd name="connsiteY3" fmla="*/ 140071 h 278890"/>
                <a:gd name="connsiteX4" fmla="*/ 1303950 w 1443398"/>
                <a:gd name="connsiteY4" fmla="*/ 0 h 278890"/>
                <a:gd name="connsiteX5" fmla="*/ 710086 w 1443398"/>
                <a:gd name="connsiteY5" fmla="*/ 0 h 278890"/>
                <a:gd name="connsiteX6" fmla="*/ 850156 w 1443398"/>
                <a:gd name="connsiteY6" fmla="*/ 140071 h 278890"/>
                <a:gd name="connsiteX7" fmla="*/ 710086 w 1443398"/>
                <a:gd name="connsiteY7" fmla="*/ 278890 h 278890"/>
                <a:gd name="connsiteX8" fmla="*/ 571266 w 1443398"/>
                <a:gd name="connsiteY8" fmla="*/ 140071 h 278890"/>
                <a:gd name="connsiteX9" fmla="*/ 710086 w 1443398"/>
                <a:gd name="connsiteY9" fmla="*/ 0 h 278890"/>
                <a:gd name="connsiteX10" fmla="*/ 138818 w 1443398"/>
                <a:gd name="connsiteY10" fmla="*/ 0 h 278890"/>
                <a:gd name="connsiteX11" fmla="*/ 278890 w 1443398"/>
                <a:gd name="connsiteY11" fmla="*/ 140071 h 278890"/>
                <a:gd name="connsiteX12" fmla="*/ 138818 w 1443398"/>
                <a:gd name="connsiteY12" fmla="*/ 278890 h 278890"/>
                <a:gd name="connsiteX13" fmla="*/ 0 w 1443398"/>
                <a:gd name="connsiteY13" fmla="*/ 140071 h 278890"/>
                <a:gd name="connsiteX14" fmla="*/ 138818 w 1443398"/>
                <a:gd name="connsiteY14" fmla="*/ 0 h 278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43398" h="278890">
                  <a:moveTo>
                    <a:pt x="1303950" y="0"/>
                  </a:moveTo>
                  <a:cubicBezTo>
                    <a:pt x="1381146" y="0"/>
                    <a:pt x="1443398" y="62531"/>
                    <a:pt x="1443398" y="140071"/>
                  </a:cubicBezTo>
                  <a:cubicBezTo>
                    <a:pt x="1443398" y="217610"/>
                    <a:pt x="1381146" y="278890"/>
                    <a:pt x="1303950" y="278890"/>
                  </a:cubicBezTo>
                  <a:cubicBezTo>
                    <a:pt x="1226756" y="278890"/>
                    <a:pt x="1164504" y="217610"/>
                    <a:pt x="1164504" y="140071"/>
                  </a:cubicBezTo>
                  <a:cubicBezTo>
                    <a:pt x="1164504" y="62531"/>
                    <a:pt x="1226756" y="0"/>
                    <a:pt x="1303950" y="0"/>
                  </a:cubicBezTo>
                  <a:close/>
                  <a:moveTo>
                    <a:pt x="710086" y="0"/>
                  </a:moveTo>
                  <a:cubicBezTo>
                    <a:pt x="787624" y="0"/>
                    <a:pt x="850156" y="62531"/>
                    <a:pt x="850156" y="140071"/>
                  </a:cubicBezTo>
                  <a:cubicBezTo>
                    <a:pt x="850156" y="217610"/>
                    <a:pt x="787624" y="278890"/>
                    <a:pt x="710086" y="278890"/>
                  </a:cubicBezTo>
                  <a:cubicBezTo>
                    <a:pt x="633798" y="278890"/>
                    <a:pt x="571266" y="217610"/>
                    <a:pt x="571266" y="140071"/>
                  </a:cubicBezTo>
                  <a:cubicBezTo>
                    <a:pt x="571266" y="62531"/>
                    <a:pt x="633798" y="0"/>
                    <a:pt x="710086" y="0"/>
                  </a:cubicBezTo>
                  <a:close/>
                  <a:moveTo>
                    <a:pt x="138818" y="0"/>
                  </a:moveTo>
                  <a:cubicBezTo>
                    <a:pt x="216358" y="0"/>
                    <a:pt x="278890" y="62531"/>
                    <a:pt x="278890" y="140071"/>
                  </a:cubicBezTo>
                  <a:cubicBezTo>
                    <a:pt x="278890" y="217610"/>
                    <a:pt x="216358" y="278890"/>
                    <a:pt x="138818" y="278890"/>
                  </a:cubicBezTo>
                  <a:cubicBezTo>
                    <a:pt x="61280" y="278890"/>
                    <a:pt x="0" y="217610"/>
                    <a:pt x="0" y="140071"/>
                  </a:cubicBezTo>
                  <a:cubicBezTo>
                    <a:pt x="0" y="62531"/>
                    <a:pt x="61280" y="0"/>
                    <a:pt x="138818" y="0"/>
                  </a:cubicBezTo>
                  <a:close/>
                </a:path>
              </a:pathLst>
            </a:custGeom>
            <a:solidFill>
              <a:srgbClr val="1B1E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80" name="Freeform 88">
              <a:extLst>
                <a:ext uri="{FF2B5EF4-FFF2-40B4-BE49-F238E27FC236}">
                  <a16:creationId xmlns:a16="http://schemas.microsoft.com/office/drawing/2014/main" xmlns="" id="{663D7C87-B6CC-4A21-B372-2685B0FAC6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72313" y="12353685"/>
              <a:ext cx="1278590" cy="114072"/>
            </a:xfrm>
            <a:custGeom>
              <a:avLst/>
              <a:gdLst>
                <a:gd name="connsiteX0" fmla="*/ 1224292 w 1278590"/>
                <a:gd name="connsiteY0" fmla="*/ 5490 h 114072"/>
                <a:gd name="connsiteX1" fmla="*/ 1278590 w 1278590"/>
                <a:gd name="connsiteY1" fmla="*/ 60420 h 114072"/>
                <a:gd name="connsiteX2" fmla="*/ 1224292 w 1278590"/>
                <a:gd name="connsiteY2" fmla="*/ 114072 h 114072"/>
                <a:gd name="connsiteX3" fmla="*/ 1169994 w 1278590"/>
                <a:gd name="connsiteY3" fmla="*/ 60420 h 114072"/>
                <a:gd name="connsiteX4" fmla="*/ 1224292 w 1278590"/>
                <a:gd name="connsiteY4" fmla="*/ 5490 h 114072"/>
                <a:gd name="connsiteX5" fmla="*/ 624918 w 1278590"/>
                <a:gd name="connsiteY5" fmla="*/ 5490 h 114072"/>
                <a:gd name="connsiteX6" fmla="*/ 679846 w 1278590"/>
                <a:gd name="connsiteY6" fmla="*/ 60420 h 114072"/>
                <a:gd name="connsiteX7" fmla="*/ 624918 w 1278590"/>
                <a:gd name="connsiteY7" fmla="*/ 114072 h 114072"/>
                <a:gd name="connsiteX8" fmla="*/ 571266 w 1278590"/>
                <a:gd name="connsiteY8" fmla="*/ 60420 h 114072"/>
                <a:gd name="connsiteX9" fmla="*/ 624918 w 1278590"/>
                <a:gd name="connsiteY9" fmla="*/ 5490 h 114072"/>
                <a:gd name="connsiteX10" fmla="*/ 54298 w 1278590"/>
                <a:gd name="connsiteY10" fmla="*/ 0 h 114072"/>
                <a:gd name="connsiteX11" fmla="*/ 108596 w 1278590"/>
                <a:gd name="connsiteY11" fmla="*/ 54298 h 114072"/>
                <a:gd name="connsiteX12" fmla="*/ 54298 w 1278590"/>
                <a:gd name="connsiteY12" fmla="*/ 108596 h 114072"/>
                <a:gd name="connsiteX13" fmla="*/ 0 w 1278590"/>
                <a:gd name="connsiteY13" fmla="*/ 54298 h 114072"/>
                <a:gd name="connsiteX14" fmla="*/ 54298 w 1278590"/>
                <a:gd name="connsiteY14" fmla="*/ 0 h 114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78590" h="114072">
                  <a:moveTo>
                    <a:pt x="1224292" y="5490"/>
                  </a:moveTo>
                  <a:cubicBezTo>
                    <a:pt x="1253334" y="5490"/>
                    <a:pt x="1278590" y="29761"/>
                    <a:pt x="1278590" y="60420"/>
                  </a:cubicBezTo>
                  <a:cubicBezTo>
                    <a:pt x="1278590" y="91078"/>
                    <a:pt x="1253334" y="114072"/>
                    <a:pt x="1224292" y="114072"/>
                  </a:cubicBezTo>
                  <a:cubicBezTo>
                    <a:pt x="1193986" y="114072"/>
                    <a:pt x="1169994" y="91078"/>
                    <a:pt x="1169994" y="60420"/>
                  </a:cubicBezTo>
                  <a:cubicBezTo>
                    <a:pt x="1169994" y="29761"/>
                    <a:pt x="1193986" y="5490"/>
                    <a:pt x="1224292" y="5490"/>
                  </a:cubicBezTo>
                  <a:close/>
                  <a:moveTo>
                    <a:pt x="624918" y="5490"/>
                  </a:moveTo>
                  <a:cubicBezTo>
                    <a:pt x="655576" y="5490"/>
                    <a:pt x="679846" y="29761"/>
                    <a:pt x="679846" y="60420"/>
                  </a:cubicBezTo>
                  <a:cubicBezTo>
                    <a:pt x="679846" y="91078"/>
                    <a:pt x="655576" y="114072"/>
                    <a:pt x="624918" y="114072"/>
                  </a:cubicBezTo>
                  <a:cubicBezTo>
                    <a:pt x="595536" y="114072"/>
                    <a:pt x="571266" y="91078"/>
                    <a:pt x="571266" y="60420"/>
                  </a:cubicBezTo>
                  <a:cubicBezTo>
                    <a:pt x="571266" y="29761"/>
                    <a:pt x="595536" y="5490"/>
                    <a:pt x="624918" y="5490"/>
                  </a:cubicBezTo>
                  <a:close/>
                  <a:moveTo>
                    <a:pt x="54298" y="0"/>
                  </a:moveTo>
                  <a:cubicBezTo>
                    <a:pt x="84604" y="0"/>
                    <a:pt x="108596" y="23992"/>
                    <a:pt x="108596" y="54298"/>
                  </a:cubicBezTo>
                  <a:cubicBezTo>
                    <a:pt x="108596" y="84604"/>
                    <a:pt x="84604" y="108596"/>
                    <a:pt x="54298" y="108596"/>
                  </a:cubicBezTo>
                  <a:cubicBezTo>
                    <a:pt x="25254" y="108596"/>
                    <a:pt x="0" y="84604"/>
                    <a:pt x="0" y="54298"/>
                  </a:cubicBezTo>
                  <a:cubicBezTo>
                    <a:pt x="0" y="23992"/>
                    <a:pt x="25254" y="0"/>
                    <a:pt x="54298" y="0"/>
                  </a:cubicBezTo>
                  <a:close/>
                </a:path>
              </a:pathLst>
            </a:custGeom>
            <a:solidFill>
              <a:srgbClr val="4A75E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81" name="Freeform 171">
              <a:extLst>
                <a:ext uri="{FF2B5EF4-FFF2-40B4-BE49-F238E27FC236}">
                  <a16:creationId xmlns:a16="http://schemas.microsoft.com/office/drawing/2014/main" xmlns="" id="{50E524A4-E910-4FB4-9FEC-43C984ADC9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93159" y="11689038"/>
              <a:ext cx="346053" cy="357043"/>
            </a:xfrm>
            <a:custGeom>
              <a:avLst/>
              <a:gdLst>
                <a:gd name="T0" fmla="*/ 275 w 276"/>
                <a:gd name="T1" fmla="*/ 178 h 286"/>
                <a:gd name="T2" fmla="*/ 135 w 276"/>
                <a:gd name="T3" fmla="*/ 285 h 286"/>
                <a:gd name="T4" fmla="*/ 0 w 276"/>
                <a:gd name="T5" fmla="*/ 107 h 286"/>
                <a:gd name="T6" fmla="*/ 141 w 276"/>
                <a:gd name="T7" fmla="*/ 0 h 286"/>
                <a:gd name="T8" fmla="*/ 275 w 276"/>
                <a:gd name="T9" fmla="*/ 178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286">
                  <a:moveTo>
                    <a:pt x="275" y="178"/>
                  </a:moveTo>
                  <a:lnTo>
                    <a:pt x="135" y="285"/>
                  </a:lnTo>
                  <a:lnTo>
                    <a:pt x="0" y="107"/>
                  </a:lnTo>
                  <a:lnTo>
                    <a:pt x="141" y="0"/>
                  </a:lnTo>
                  <a:lnTo>
                    <a:pt x="275" y="178"/>
                  </a:lnTo>
                </a:path>
              </a:pathLst>
            </a:custGeom>
            <a:solidFill>
              <a:srgbClr val="F3B0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82" name="Freeform 172">
              <a:extLst>
                <a:ext uri="{FF2B5EF4-FFF2-40B4-BE49-F238E27FC236}">
                  <a16:creationId xmlns:a16="http://schemas.microsoft.com/office/drawing/2014/main" xmlns="" id="{F9A2AF62-13C6-44FD-A86B-C65FBE3276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16259" y="11914249"/>
              <a:ext cx="598728" cy="565770"/>
            </a:xfrm>
            <a:custGeom>
              <a:avLst/>
              <a:gdLst>
                <a:gd name="T0" fmla="*/ 335 w 481"/>
                <a:gd name="T1" fmla="*/ 0 h 454"/>
                <a:gd name="T2" fmla="*/ 195 w 481"/>
                <a:gd name="T3" fmla="*/ 107 h 454"/>
                <a:gd name="T4" fmla="*/ 123 w 481"/>
                <a:gd name="T5" fmla="*/ 223 h 454"/>
                <a:gd name="T6" fmla="*/ 58 w 481"/>
                <a:gd name="T7" fmla="*/ 278 h 454"/>
                <a:gd name="T8" fmla="*/ 58 w 481"/>
                <a:gd name="T9" fmla="*/ 278 h 454"/>
                <a:gd name="T10" fmla="*/ 10 w 481"/>
                <a:gd name="T11" fmla="*/ 420 h 454"/>
                <a:gd name="T12" fmla="*/ 10 w 481"/>
                <a:gd name="T13" fmla="*/ 420 h 454"/>
                <a:gd name="T14" fmla="*/ 18 w 481"/>
                <a:gd name="T15" fmla="*/ 435 h 454"/>
                <a:gd name="T16" fmla="*/ 18 w 481"/>
                <a:gd name="T17" fmla="*/ 435 h 454"/>
                <a:gd name="T18" fmla="*/ 68 w 481"/>
                <a:gd name="T19" fmla="*/ 441 h 454"/>
                <a:gd name="T20" fmla="*/ 480 w 481"/>
                <a:gd name="T21" fmla="*/ 129 h 454"/>
                <a:gd name="T22" fmla="*/ 416 w 481"/>
                <a:gd name="T23" fmla="*/ 44 h 454"/>
                <a:gd name="T24" fmla="*/ 416 w 481"/>
                <a:gd name="T25" fmla="*/ 44 h 454"/>
                <a:gd name="T26" fmla="*/ 335 w 481"/>
                <a:gd name="T27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1" h="454">
                  <a:moveTo>
                    <a:pt x="335" y="0"/>
                  </a:moveTo>
                  <a:lnTo>
                    <a:pt x="195" y="107"/>
                  </a:lnTo>
                  <a:lnTo>
                    <a:pt x="123" y="223"/>
                  </a:lnTo>
                  <a:lnTo>
                    <a:pt x="58" y="278"/>
                  </a:lnTo>
                  <a:lnTo>
                    <a:pt x="58" y="278"/>
                  </a:lnTo>
                  <a:cubicBezTo>
                    <a:pt x="18" y="313"/>
                    <a:pt x="0" y="367"/>
                    <a:pt x="10" y="420"/>
                  </a:cubicBezTo>
                  <a:lnTo>
                    <a:pt x="10" y="420"/>
                  </a:lnTo>
                  <a:cubicBezTo>
                    <a:pt x="11" y="425"/>
                    <a:pt x="14" y="431"/>
                    <a:pt x="18" y="435"/>
                  </a:cubicBezTo>
                  <a:lnTo>
                    <a:pt x="18" y="435"/>
                  </a:lnTo>
                  <a:cubicBezTo>
                    <a:pt x="31" y="450"/>
                    <a:pt x="53" y="453"/>
                    <a:pt x="68" y="441"/>
                  </a:cubicBezTo>
                  <a:lnTo>
                    <a:pt x="480" y="129"/>
                  </a:lnTo>
                  <a:lnTo>
                    <a:pt x="416" y="44"/>
                  </a:lnTo>
                  <a:lnTo>
                    <a:pt x="416" y="44"/>
                  </a:lnTo>
                  <a:cubicBezTo>
                    <a:pt x="396" y="19"/>
                    <a:pt x="367" y="3"/>
                    <a:pt x="335" y="0"/>
                  </a:cubicBezTo>
                </a:path>
              </a:pathLst>
            </a:custGeom>
            <a:solidFill>
              <a:srgbClr val="D83F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83" name="Freeform 173">
              <a:extLst>
                <a:ext uri="{FF2B5EF4-FFF2-40B4-BE49-F238E27FC236}">
                  <a16:creationId xmlns:a16="http://schemas.microsoft.com/office/drawing/2014/main" xmlns="" id="{69858C50-CD00-4609-AA14-C6A598CE69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35276" y="11991150"/>
              <a:ext cx="280141" cy="280139"/>
            </a:xfrm>
            <a:custGeom>
              <a:avLst/>
              <a:gdLst>
                <a:gd name="T0" fmla="*/ 177 w 223"/>
                <a:gd name="T1" fmla="*/ 224 h 225"/>
                <a:gd name="T2" fmla="*/ 0 w 223"/>
                <a:gd name="T3" fmla="*/ 224 h 225"/>
                <a:gd name="T4" fmla="*/ 45 w 223"/>
                <a:gd name="T5" fmla="*/ 0 h 225"/>
                <a:gd name="T6" fmla="*/ 222 w 223"/>
                <a:gd name="T7" fmla="*/ 0 h 225"/>
                <a:gd name="T8" fmla="*/ 177 w 223"/>
                <a:gd name="T9" fmla="*/ 224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225">
                  <a:moveTo>
                    <a:pt x="177" y="224"/>
                  </a:moveTo>
                  <a:lnTo>
                    <a:pt x="0" y="224"/>
                  </a:lnTo>
                  <a:lnTo>
                    <a:pt x="45" y="0"/>
                  </a:lnTo>
                  <a:lnTo>
                    <a:pt x="222" y="0"/>
                  </a:lnTo>
                  <a:lnTo>
                    <a:pt x="177" y="224"/>
                  </a:lnTo>
                </a:path>
              </a:pathLst>
            </a:custGeom>
            <a:solidFill>
              <a:srgbClr val="F3B0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84" name="Freeform 174">
              <a:extLst>
                <a:ext uri="{FF2B5EF4-FFF2-40B4-BE49-F238E27FC236}">
                  <a16:creationId xmlns:a16="http://schemas.microsoft.com/office/drawing/2014/main" xmlns="" id="{57C42EE9-A0C4-4FBC-B247-A8AB2210F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12322" y="12265798"/>
              <a:ext cx="692110" cy="236194"/>
            </a:xfrm>
            <a:custGeom>
              <a:avLst/>
              <a:gdLst>
                <a:gd name="T0" fmla="*/ 517 w 555"/>
                <a:gd name="T1" fmla="*/ 0 h 190"/>
                <a:gd name="T2" fmla="*/ 340 w 555"/>
                <a:gd name="T3" fmla="*/ 0 h 190"/>
                <a:gd name="T4" fmla="*/ 212 w 555"/>
                <a:gd name="T5" fmla="*/ 48 h 190"/>
                <a:gd name="T6" fmla="*/ 128 w 555"/>
                <a:gd name="T7" fmla="*/ 53 h 190"/>
                <a:gd name="T8" fmla="*/ 128 w 555"/>
                <a:gd name="T9" fmla="*/ 53 h 190"/>
                <a:gd name="T10" fmla="*/ 0 w 555"/>
                <a:gd name="T11" fmla="*/ 145 h 190"/>
                <a:gd name="T12" fmla="*/ 0 w 555"/>
                <a:gd name="T13" fmla="*/ 145 h 190"/>
                <a:gd name="T14" fmla="*/ 48 w 555"/>
                <a:gd name="T15" fmla="*/ 189 h 190"/>
                <a:gd name="T16" fmla="*/ 554 w 555"/>
                <a:gd name="T17" fmla="*/ 189 h 190"/>
                <a:gd name="T18" fmla="*/ 554 w 555"/>
                <a:gd name="T19" fmla="*/ 83 h 190"/>
                <a:gd name="T20" fmla="*/ 554 w 555"/>
                <a:gd name="T21" fmla="*/ 83 h 190"/>
                <a:gd name="T22" fmla="*/ 517 w 555"/>
                <a:gd name="T23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5" h="190">
                  <a:moveTo>
                    <a:pt x="517" y="0"/>
                  </a:moveTo>
                  <a:lnTo>
                    <a:pt x="340" y="0"/>
                  </a:lnTo>
                  <a:lnTo>
                    <a:pt x="212" y="48"/>
                  </a:lnTo>
                  <a:lnTo>
                    <a:pt x="128" y="53"/>
                  </a:lnTo>
                  <a:lnTo>
                    <a:pt x="128" y="53"/>
                  </a:lnTo>
                  <a:cubicBezTo>
                    <a:pt x="71" y="57"/>
                    <a:pt x="21" y="93"/>
                    <a:pt x="0" y="145"/>
                  </a:cubicBezTo>
                  <a:lnTo>
                    <a:pt x="0" y="145"/>
                  </a:lnTo>
                  <a:cubicBezTo>
                    <a:pt x="3" y="170"/>
                    <a:pt x="23" y="189"/>
                    <a:pt x="48" y="189"/>
                  </a:cubicBezTo>
                  <a:lnTo>
                    <a:pt x="554" y="189"/>
                  </a:lnTo>
                  <a:lnTo>
                    <a:pt x="554" y="83"/>
                  </a:lnTo>
                  <a:lnTo>
                    <a:pt x="554" y="83"/>
                  </a:lnTo>
                  <a:cubicBezTo>
                    <a:pt x="554" y="51"/>
                    <a:pt x="540" y="21"/>
                    <a:pt x="517" y="0"/>
                  </a:cubicBezTo>
                </a:path>
              </a:pathLst>
            </a:custGeom>
            <a:solidFill>
              <a:srgbClr val="D83F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85" name="Freeform 175">
              <a:extLst>
                <a:ext uri="{FF2B5EF4-FFF2-40B4-BE49-F238E27FC236}">
                  <a16:creationId xmlns:a16="http://schemas.microsoft.com/office/drawing/2014/main" xmlns="" id="{B47D4934-D714-4BDE-BE75-988215D934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71614" y="9343556"/>
              <a:ext cx="2158726" cy="2609143"/>
            </a:xfrm>
            <a:custGeom>
              <a:avLst/>
              <a:gdLst>
                <a:gd name="T0" fmla="*/ 1644 w 1734"/>
                <a:gd name="T1" fmla="*/ 247 h 2095"/>
                <a:gd name="T2" fmla="*/ 1644 w 1734"/>
                <a:gd name="T3" fmla="*/ 247 h 2095"/>
                <a:gd name="T4" fmla="*/ 1273 w 1734"/>
                <a:gd name="T5" fmla="*/ 767 h 2095"/>
                <a:gd name="T6" fmla="*/ 776 w 1734"/>
                <a:gd name="T7" fmla="*/ 767 h 2095"/>
                <a:gd name="T8" fmla="*/ 1465 w 1734"/>
                <a:gd name="T9" fmla="*/ 1926 h 2095"/>
                <a:gd name="T10" fmla="*/ 1200 w 1734"/>
                <a:gd name="T11" fmla="*/ 2094 h 2095"/>
                <a:gd name="T12" fmla="*/ 1200 w 1734"/>
                <a:gd name="T13" fmla="*/ 2094 h 2095"/>
                <a:gd name="T14" fmla="*/ 74 w 1734"/>
                <a:gd name="T15" fmla="*/ 344 h 2095"/>
                <a:gd name="T16" fmla="*/ 74 w 1734"/>
                <a:gd name="T17" fmla="*/ 344 h 2095"/>
                <a:gd name="T18" fmla="*/ 1161 w 1734"/>
                <a:gd name="T19" fmla="*/ 160 h 2095"/>
                <a:gd name="T20" fmla="*/ 1644 w 1734"/>
                <a:gd name="T21" fmla="*/ 247 h 2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4" h="2095">
                  <a:moveTo>
                    <a:pt x="1644" y="247"/>
                  </a:moveTo>
                  <a:lnTo>
                    <a:pt x="1644" y="247"/>
                  </a:lnTo>
                  <a:cubicBezTo>
                    <a:pt x="1644" y="247"/>
                    <a:pt x="1733" y="767"/>
                    <a:pt x="1273" y="767"/>
                  </a:cubicBezTo>
                  <a:lnTo>
                    <a:pt x="776" y="767"/>
                  </a:lnTo>
                  <a:lnTo>
                    <a:pt x="1465" y="1926"/>
                  </a:lnTo>
                  <a:lnTo>
                    <a:pt x="1200" y="2094"/>
                  </a:lnTo>
                  <a:lnTo>
                    <a:pt x="1200" y="2094"/>
                  </a:lnTo>
                  <a:cubicBezTo>
                    <a:pt x="1200" y="2094"/>
                    <a:pt x="0" y="663"/>
                    <a:pt x="74" y="344"/>
                  </a:cubicBezTo>
                  <a:lnTo>
                    <a:pt x="74" y="344"/>
                  </a:lnTo>
                  <a:cubicBezTo>
                    <a:pt x="154" y="0"/>
                    <a:pt x="1161" y="160"/>
                    <a:pt x="1161" y="160"/>
                  </a:cubicBezTo>
                  <a:lnTo>
                    <a:pt x="1644" y="247"/>
                  </a:lnTo>
                </a:path>
              </a:pathLst>
            </a:custGeom>
            <a:solidFill>
              <a:srgbClr val="4A75E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86" name="Freeform 176">
              <a:extLst>
                <a:ext uri="{FF2B5EF4-FFF2-40B4-BE49-F238E27FC236}">
                  <a16:creationId xmlns:a16="http://schemas.microsoft.com/office/drawing/2014/main" xmlns="" id="{17F035A1-F2CE-4206-B616-83FC79171D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72886" y="7673704"/>
              <a:ext cx="587742" cy="411969"/>
            </a:xfrm>
            <a:custGeom>
              <a:avLst/>
              <a:gdLst>
                <a:gd name="T0" fmla="*/ 470 w 471"/>
                <a:gd name="T1" fmla="*/ 219 h 331"/>
                <a:gd name="T2" fmla="*/ 290 w 471"/>
                <a:gd name="T3" fmla="*/ 93 h 331"/>
                <a:gd name="T4" fmla="*/ 290 w 471"/>
                <a:gd name="T5" fmla="*/ 93 h 331"/>
                <a:gd name="T6" fmla="*/ 8 w 471"/>
                <a:gd name="T7" fmla="*/ 30 h 331"/>
                <a:gd name="T8" fmla="*/ 8 w 471"/>
                <a:gd name="T9" fmla="*/ 30 h 331"/>
                <a:gd name="T10" fmla="*/ 177 w 471"/>
                <a:gd name="T11" fmla="*/ 126 h 331"/>
                <a:gd name="T12" fmla="*/ 82 w 471"/>
                <a:gd name="T13" fmla="*/ 199 h 331"/>
                <a:gd name="T14" fmla="*/ 144 w 471"/>
                <a:gd name="T15" fmla="*/ 270 h 331"/>
                <a:gd name="T16" fmla="*/ 144 w 471"/>
                <a:gd name="T17" fmla="*/ 270 h 331"/>
                <a:gd name="T18" fmla="*/ 275 w 471"/>
                <a:gd name="T19" fmla="*/ 290 h 331"/>
                <a:gd name="T20" fmla="*/ 283 w 471"/>
                <a:gd name="T21" fmla="*/ 284 h 331"/>
                <a:gd name="T22" fmla="*/ 396 w 471"/>
                <a:gd name="T23" fmla="*/ 330 h 331"/>
                <a:gd name="T24" fmla="*/ 470 w 471"/>
                <a:gd name="T25" fmla="*/ 219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1" h="331">
                  <a:moveTo>
                    <a:pt x="470" y="219"/>
                  </a:moveTo>
                  <a:lnTo>
                    <a:pt x="290" y="93"/>
                  </a:lnTo>
                  <a:lnTo>
                    <a:pt x="290" y="93"/>
                  </a:lnTo>
                  <a:cubicBezTo>
                    <a:pt x="290" y="93"/>
                    <a:pt x="16" y="0"/>
                    <a:pt x="8" y="30"/>
                  </a:cubicBezTo>
                  <a:lnTo>
                    <a:pt x="8" y="30"/>
                  </a:lnTo>
                  <a:cubicBezTo>
                    <a:pt x="0" y="59"/>
                    <a:pt x="177" y="126"/>
                    <a:pt x="177" y="126"/>
                  </a:cubicBezTo>
                  <a:lnTo>
                    <a:pt x="82" y="199"/>
                  </a:lnTo>
                  <a:lnTo>
                    <a:pt x="144" y="270"/>
                  </a:lnTo>
                  <a:lnTo>
                    <a:pt x="144" y="270"/>
                  </a:lnTo>
                  <a:cubicBezTo>
                    <a:pt x="177" y="308"/>
                    <a:pt x="232" y="316"/>
                    <a:pt x="275" y="290"/>
                  </a:cubicBezTo>
                  <a:lnTo>
                    <a:pt x="283" y="284"/>
                  </a:lnTo>
                  <a:lnTo>
                    <a:pt x="396" y="330"/>
                  </a:lnTo>
                  <a:lnTo>
                    <a:pt x="470" y="219"/>
                  </a:lnTo>
                </a:path>
              </a:pathLst>
            </a:custGeom>
            <a:solidFill>
              <a:srgbClr val="F3B0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87" name="Freeform 177">
              <a:extLst>
                <a:ext uri="{FF2B5EF4-FFF2-40B4-BE49-F238E27FC236}">
                  <a16:creationId xmlns:a16="http://schemas.microsoft.com/office/drawing/2014/main" xmlns="" id="{EF216618-7A76-455E-A58B-43CB120840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55693" y="7162859"/>
              <a:ext cx="346053" cy="593238"/>
            </a:xfrm>
            <a:custGeom>
              <a:avLst/>
              <a:gdLst>
                <a:gd name="T0" fmla="*/ 279 w 280"/>
                <a:gd name="T1" fmla="*/ 477 h 478"/>
                <a:gd name="T2" fmla="*/ 0 w 280"/>
                <a:gd name="T3" fmla="*/ 477 h 478"/>
                <a:gd name="T4" fmla="*/ 0 w 280"/>
                <a:gd name="T5" fmla="*/ 0 h 478"/>
                <a:gd name="T6" fmla="*/ 279 w 280"/>
                <a:gd name="T7" fmla="*/ 0 h 478"/>
                <a:gd name="T8" fmla="*/ 279 w 280"/>
                <a:gd name="T9" fmla="*/ 477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478">
                  <a:moveTo>
                    <a:pt x="279" y="477"/>
                  </a:moveTo>
                  <a:lnTo>
                    <a:pt x="0" y="477"/>
                  </a:lnTo>
                  <a:lnTo>
                    <a:pt x="0" y="0"/>
                  </a:lnTo>
                  <a:lnTo>
                    <a:pt x="279" y="0"/>
                  </a:lnTo>
                  <a:lnTo>
                    <a:pt x="279" y="477"/>
                  </a:lnTo>
                </a:path>
              </a:pathLst>
            </a:custGeom>
            <a:solidFill>
              <a:srgbClr val="F3B0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88" name="Freeform 178">
              <a:extLst>
                <a:ext uri="{FF2B5EF4-FFF2-40B4-BE49-F238E27FC236}">
                  <a16:creationId xmlns:a16="http://schemas.microsoft.com/office/drawing/2014/main" xmlns="" id="{5F8501AB-8D51-4EA5-B80E-86CD89E289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55695" y="7162859"/>
              <a:ext cx="296618" cy="422957"/>
            </a:xfrm>
            <a:custGeom>
              <a:avLst/>
              <a:gdLst>
                <a:gd name="T0" fmla="*/ 0 w 239"/>
                <a:gd name="T1" fmla="*/ 337 h 338"/>
                <a:gd name="T2" fmla="*/ 0 w 239"/>
                <a:gd name="T3" fmla="*/ 337 h 338"/>
                <a:gd name="T4" fmla="*/ 0 w 239"/>
                <a:gd name="T5" fmla="*/ 0 h 338"/>
                <a:gd name="T6" fmla="*/ 238 w 239"/>
                <a:gd name="T7" fmla="*/ 0 h 338"/>
                <a:gd name="T8" fmla="*/ 238 w 239"/>
                <a:gd name="T9" fmla="*/ 99 h 338"/>
                <a:gd name="T10" fmla="*/ 238 w 239"/>
                <a:gd name="T11" fmla="*/ 99 h 338"/>
                <a:gd name="T12" fmla="*/ 0 w 239"/>
                <a:gd name="T13" fmla="*/ 337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338">
                  <a:moveTo>
                    <a:pt x="0" y="337"/>
                  </a:moveTo>
                  <a:lnTo>
                    <a:pt x="0" y="337"/>
                  </a:lnTo>
                  <a:lnTo>
                    <a:pt x="0" y="0"/>
                  </a:lnTo>
                  <a:lnTo>
                    <a:pt x="238" y="0"/>
                  </a:lnTo>
                  <a:lnTo>
                    <a:pt x="238" y="99"/>
                  </a:lnTo>
                  <a:lnTo>
                    <a:pt x="238" y="99"/>
                  </a:lnTo>
                  <a:cubicBezTo>
                    <a:pt x="238" y="231"/>
                    <a:pt x="131" y="337"/>
                    <a:pt x="0" y="337"/>
                  </a:cubicBezTo>
                </a:path>
              </a:pathLst>
            </a:custGeom>
            <a:solidFill>
              <a:srgbClr val="C570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89" name="Freeform 179">
              <a:extLst>
                <a:ext uri="{FF2B5EF4-FFF2-40B4-BE49-F238E27FC236}">
                  <a16:creationId xmlns:a16="http://schemas.microsoft.com/office/drawing/2014/main" xmlns="" id="{F60E65D1-5F86-48E3-915F-0E9AEEFABF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63582" y="7789055"/>
              <a:ext cx="2307033" cy="2587174"/>
            </a:xfrm>
            <a:custGeom>
              <a:avLst/>
              <a:gdLst>
                <a:gd name="T0" fmla="*/ 477 w 1852"/>
                <a:gd name="T1" fmla="*/ 0 h 2078"/>
                <a:gd name="T2" fmla="*/ 1851 w 1852"/>
                <a:gd name="T3" fmla="*/ 0 h 2078"/>
                <a:gd name="T4" fmla="*/ 1433 w 1852"/>
                <a:gd name="T5" fmla="*/ 1818 h 2078"/>
                <a:gd name="T6" fmla="*/ 1433 w 1852"/>
                <a:gd name="T7" fmla="*/ 1818 h 2078"/>
                <a:gd name="T8" fmla="*/ 1109 w 1852"/>
                <a:gd name="T9" fmla="*/ 2077 h 2078"/>
                <a:gd name="T10" fmla="*/ 0 w 1852"/>
                <a:gd name="T11" fmla="*/ 2077 h 2078"/>
                <a:gd name="T12" fmla="*/ 477 w 1852"/>
                <a:gd name="T13" fmla="*/ 0 h 2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2" h="2078">
                  <a:moveTo>
                    <a:pt x="477" y="0"/>
                  </a:moveTo>
                  <a:lnTo>
                    <a:pt x="1851" y="0"/>
                  </a:lnTo>
                  <a:lnTo>
                    <a:pt x="1433" y="1818"/>
                  </a:lnTo>
                  <a:lnTo>
                    <a:pt x="1433" y="1818"/>
                  </a:lnTo>
                  <a:cubicBezTo>
                    <a:pt x="1399" y="1970"/>
                    <a:pt x="1264" y="2077"/>
                    <a:pt x="1109" y="2077"/>
                  </a:cubicBezTo>
                  <a:lnTo>
                    <a:pt x="0" y="2077"/>
                  </a:lnTo>
                  <a:lnTo>
                    <a:pt x="477" y="0"/>
                  </a:lnTo>
                </a:path>
              </a:pathLst>
            </a:custGeom>
            <a:solidFill>
              <a:srgbClr val="19226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90" name="Freeform 180">
              <a:extLst>
                <a:ext uri="{FF2B5EF4-FFF2-40B4-BE49-F238E27FC236}">
                  <a16:creationId xmlns:a16="http://schemas.microsoft.com/office/drawing/2014/main" xmlns="" id="{C7DAC0EA-B3A2-4DD2-A186-4E479AD16A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95839" y="7756097"/>
              <a:ext cx="2065345" cy="1895064"/>
            </a:xfrm>
            <a:custGeom>
              <a:avLst/>
              <a:gdLst>
                <a:gd name="T0" fmla="*/ 1655 w 1656"/>
                <a:gd name="T1" fmla="*/ 0 h 1520"/>
                <a:gd name="T2" fmla="*/ 1618 w 1656"/>
                <a:gd name="T3" fmla="*/ 10 h 1520"/>
                <a:gd name="T4" fmla="*/ 1618 w 1656"/>
                <a:gd name="T5" fmla="*/ 10 h 1520"/>
                <a:gd name="T6" fmla="*/ 1242 w 1656"/>
                <a:gd name="T7" fmla="*/ 162 h 1520"/>
                <a:gd name="T8" fmla="*/ 1242 w 1656"/>
                <a:gd name="T9" fmla="*/ 162 h 1520"/>
                <a:gd name="T10" fmla="*/ 788 w 1656"/>
                <a:gd name="T11" fmla="*/ 302 h 1520"/>
                <a:gd name="T12" fmla="*/ 788 w 1656"/>
                <a:gd name="T13" fmla="*/ 302 h 1520"/>
                <a:gd name="T14" fmla="*/ 126 w 1656"/>
                <a:gd name="T15" fmla="*/ 122 h 1520"/>
                <a:gd name="T16" fmla="*/ 0 w 1656"/>
                <a:gd name="T17" fmla="*/ 260 h 1520"/>
                <a:gd name="T18" fmla="*/ 0 w 1656"/>
                <a:gd name="T19" fmla="*/ 260 h 1520"/>
                <a:gd name="T20" fmla="*/ 713 w 1656"/>
                <a:gd name="T21" fmla="*/ 573 h 1520"/>
                <a:gd name="T22" fmla="*/ 713 w 1656"/>
                <a:gd name="T23" fmla="*/ 573 h 1520"/>
                <a:gd name="T24" fmla="*/ 1226 w 1656"/>
                <a:gd name="T25" fmla="*/ 554 h 1520"/>
                <a:gd name="T26" fmla="*/ 1226 w 1656"/>
                <a:gd name="T27" fmla="*/ 554 h 1520"/>
                <a:gd name="T28" fmla="*/ 1179 w 1656"/>
                <a:gd name="T29" fmla="*/ 773 h 1520"/>
                <a:gd name="T30" fmla="*/ 1179 w 1656"/>
                <a:gd name="T31" fmla="*/ 773 h 1520"/>
                <a:gd name="T32" fmla="*/ 1104 w 1656"/>
                <a:gd name="T33" fmla="*/ 1519 h 1520"/>
                <a:gd name="T34" fmla="*/ 1307 w 1656"/>
                <a:gd name="T35" fmla="*/ 1519 h 1520"/>
                <a:gd name="T36" fmla="*/ 1307 w 1656"/>
                <a:gd name="T37" fmla="*/ 1519 h 1520"/>
                <a:gd name="T38" fmla="*/ 1655 w 1656"/>
                <a:gd name="T39" fmla="*/ 0 h 1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56" h="1520">
                  <a:moveTo>
                    <a:pt x="1655" y="0"/>
                  </a:moveTo>
                  <a:lnTo>
                    <a:pt x="1618" y="10"/>
                  </a:lnTo>
                  <a:lnTo>
                    <a:pt x="1618" y="10"/>
                  </a:lnTo>
                  <a:cubicBezTo>
                    <a:pt x="1486" y="43"/>
                    <a:pt x="1360" y="94"/>
                    <a:pt x="1242" y="162"/>
                  </a:cubicBezTo>
                  <a:lnTo>
                    <a:pt x="1242" y="162"/>
                  </a:lnTo>
                  <a:cubicBezTo>
                    <a:pt x="1132" y="227"/>
                    <a:pt x="965" y="302"/>
                    <a:pt x="788" y="302"/>
                  </a:cubicBezTo>
                  <a:lnTo>
                    <a:pt x="788" y="302"/>
                  </a:lnTo>
                  <a:cubicBezTo>
                    <a:pt x="554" y="302"/>
                    <a:pt x="126" y="122"/>
                    <a:pt x="126" y="122"/>
                  </a:cubicBezTo>
                  <a:lnTo>
                    <a:pt x="0" y="260"/>
                  </a:lnTo>
                  <a:lnTo>
                    <a:pt x="0" y="260"/>
                  </a:lnTo>
                  <a:cubicBezTo>
                    <a:pt x="0" y="260"/>
                    <a:pt x="364" y="500"/>
                    <a:pt x="713" y="573"/>
                  </a:cubicBezTo>
                  <a:lnTo>
                    <a:pt x="713" y="573"/>
                  </a:lnTo>
                  <a:cubicBezTo>
                    <a:pt x="966" y="625"/>
                    <a:pt x="1231" y="536"/>
                    <a:pt x="1226" y="554"/>
                  </a:cubicBezTo>
                  <a:lnTo>
                    <a:pt x="1226" y="554"/>
                  </a:lnTo>
                  <a:cubicBezTo>
                    <a:pt x="1209" y="619"/>
                    <a:pt x="1193" y="691"/>
                    <a:pt x="1179" y="773"/>
                  </a:cubicBezTo>
                  <a:lnTo>
                    <a:pt x="1179" y="773"/>
                  </a:lnTo>
                  <a:cubicBezTo>
                    <a:pt x="1104" y="1181"/>
                    <a:pt x="1104" y="1519"/>
                    <a:pt x="1104" y="1519"/>
                  </a:cubicBezTo>
                  <a:lnTo>
                    <a:pt x="1307" y="1519"/>
                  </a:lnTo>
                  <a:lnTo>
                    <a:pt x="1307" y="1519"/>
                  </a:lnTo>
                  <a:cubicBezTo>
                    <a:pt x="1279" y="791"/>
                    <a:pt x="1526" y="238"/>
                    <a:pt x="1655" y="0"/>
                  </a:cubicBezTo>
                </a:path>
              </a:pathLst>
            </a:custGeom>
            <a:solidFill>
              <a:srgbClr val="19226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91" name="Freeform 181">
              <a:extLst>
                <a:ext uri="{FF2B5EF4-FFF2-40B4-BE49-F238E27FC236}">
                  <a16:creationId xmlns:a16="http://schemas.microsoft.com/office/drawing/2014/main" xmlns="" id="{33108D5E-E9DF-4FCF-8157-7C9B78C3F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2734" y="6646524"/>
              <a:ext cx="769010" cy="961266"/>
            </a:xfrm>
            <a:custGeom>
              <a:avLst/>
              <a:gdLst>
                <a:gd name="T0" fmla="*/ 607 w 619"/>
                <a:gd name="T1" fmla="*/ 272 h 771"/>
                <a:gd name="T2" fmla="*/ 607 w 619"/>
                <a:gd name="T3" fmla="*/ 272 h 771"/>
                <a:gd name="T4" fmla="*/ 197 w 619"/>
                <a:gd name="T5" fmla="*/ 701 h 771"/>
                <a:gd name="T6" fmla="*/ 197 w 619"/>
                <a:gd name="T7" fmla="*/ 701 h 771"/>
                <a:gd name="T8" fmla="*/ 34 w 619"/>
                <a:gd name="T9" fmla="*/ 223 h 771"/>
                <a:gd name="T10" fmla="*/ 34 w 619"/>
                <a:gd name="T11" fmla="*/ 223 h 771"/>
                <a:gd name="T12" fmla="*/ 316 w 619"/>
                <a:gd name="T13" fmla="*/ 0 h 771"/>
                <a:gd name="T14" fmla="*/ 316 w 619"/>
                <a:gd name="T15" fmla="*/ 0 h 771"/>
                <a:gd name="T16" fmla="*/ 607 w 619"/>
                <a:gd name="T17" fmla="*/ 272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9" h="771">
                  <a:moveTo>
                    <a:pt x="607" y="272"/>
                  </a:moveTo>
                  <a:lnTo>
                    <a:pt x="607" y="272"/>
                  </a:lnTo>
                  <a:cubicBezTo>
                    <a:pt x="574" y="703"/>
                    <a:pt x="366" y="770"/>
                    <a:pt x="197" y="701"/>
                  </a:cubicBezTo>
                  <a:lnTo>
                    <a:pt x="197" y="701"/>
                  </a:lnTo>
                  <a:cubicBezTo>
                    <a:pt x="55" y="644"/>
                    <a:pt x="0" y="453"/>
                    <a:pt x="34" y="223"/>
                  </a:cubicBezTo>
                  <a:lnTo>
                    <a:pt x="34" y="223"/>
                  </a:lnTo>
                  <a:cubicBezTo>
                    <a:pt x="63" y="18"/>
                    <a:pt x="174" y="0"/>
                    <a:pt x="316" y="0"/>
                  </a:cubicBezTo>
                  <a:lnTo>
                    <a:pt x="316" y="0"/>
                  </a:lnTo>
                  <a:cubicBezTo>
                    <a:pt x="456" y="0"/>
                    <a:pt x="618" y="133"/>
                    <a:pt x="607" y="272"/>
                  </a:cubicBezTo>
                </a:path>
              </a:pathLst>
            </a:custGeom>
            <a:solidFill>
              <a:srgbClr val="F3B0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92" name="Freeform 182">
              <a:extLst>
                <a:ext uri="{FF2B5EF4-FFF2-40B4-BE49-F238E27FC236}">
                  <a16:creationId xmlns:a16="http://schemas.microsoft.com/office/drawing/2014/main" xmlns="" id="{34798D64-38E7-4C7E-80CB-3B9970A85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45975" y="6421314"/>
              <a:ext cx="1169997" cy="961262"/>
            </a:xfrm>
            <a:custGeom>
              <a:avLst/>
              <a:gdLst>
                <a:gd name="T0" fmla="*/ 775 w 941"/>
                <a:gd name="T1" fmla="*/ 203 h 771"/>
                <a:gd name="T2" fmla="*/ 775 w 941"/>
                <a:gd name="T3" fmla="*/ 203 h 771"/>
                <a:gd name="T4" fmla="*/ 713 w 941"/>
                <a:gd name="T5" fmla="*/ 79 h 771"/>
                <a:gd name="T6" fmla="*/ 713 w 941"/>
                <a:gd name="T7" fmla="*/ 79 h 771"/>
                <a:gd name="T8" fmla="*/ 411 w 941"/>
                <a:gd name="T9" fmla="*/ 91 h 771"/>
                <a:gd name="T10" fmla="*/ 411 w 941"/>
                <a:gd name="T11" fmla="*/ 91 h 771"/>
                <a:gd name="T12" fmla="*/ 111 w 941"/>
                <a:gd name="T13" fmla="*/ 37 h 771"/>
                <a:gd name="T14" fmla="*/ 111 w 941"/>
                <a:gd name="T15" fmla="*/ 37 h 771"/>
                <a:gd name="T16" fmla="*/ 403 w 941"/>
                <a:gd name="T17" fmla="*/ 347 h 771"/>
                <a:gd name="T18" fmla="*/ 403 w 941"/>
                <a:gd name="T19" fmla="*/ 347 h 771"/>
                <a:gd name="T20" fmla="*/ 608 w 941"/>
                <a:gd name="T21" fmla="*/ 356 h 771"/>
                <a:gd name="T22" fmla="*/ 608 w 941"/>
                <a:gd name="T23" fmla="*/ 356 h 771"/>
                <a:gd name="T24" fmla="*/ 639 w 941"/>
                <a:gd name="T25" fmla="*/ 482 h 771"/>
                <a:gd name="T26" fmla="*/ 639 w 941"/>
                <a:gd name="T27" fmla="*/ 482 h 771"/>
                <a:gd name="T28" fmla="*/ 712 w 941"/>
                <a:gd name="T29" fmla="*/ 660 h 771"/>
                <a:gd name="T30" fmla="*/ 712 w 941"/>
                <a:gd name="T31" fmla="*/ 660 h 771"/>
                <a:gd name="T32" fmla="*/ 795 w 941"/>
                <a:gd name="T33" fmla="*/ 764 h 771"/>
                <a:gd name="T34" fmla="*/ 795 w 941"/>
                <a:gd name="T35" fmla="*/ 764 h 771"/>
                <a:gd name="T36" fmla="*/ 900 w 941"/>
                <a:gd name="T37" fmla="*/ 293 h 771"/>
                <a:gd name="T38" fmla="*/ 900 w 941"/>
                <a:gd name="T39" fmla="*/ 293 h 771"/>
                <a:gd name="T40" fmla="*/ 775 w 941"/>
                <a:gd name="T41" fmla="*/ 203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1" h="771">
                  <a:moveTo>
                    <a:pt x="775" y="203"/>
                  </a:moveTo>
                  <a:lnTo>
                    <a:pt x="775" y="203"/>
                  </a:lnTo>
                  <a:cubicBezTo>
                    <a:pt x="775" y="203"/>
                    <a:pt x="811" y="91"/>
                    <a:pt x="713" y="79"/>
                  </a:cubicBezTo>
                  <a:lnTo>
                    <a:pt x="713" y="79"/>
                  </a:lnTo>
                  <a:cubicBezTo>
                    <a:pt x="615" y="66"/>
                    <a:pt x="482" y="108"/>
                    <a:pt x="411" y="91"/>
                  </a:cubicBezTo>
                  <a:lnTo>
                    <a:pt x="411" y="91"/>
                  </a:lnTo>
                  <a:cubicBezTo>
                    <a:pt x="339" y="74"/>
                    <a:pt x="245" y="0"/>
                    <a:pt x="111" y="37"/>
                  </a:cubicBezTo>
                  <a:lnTo>
                    <a:pt x="111" y="37"/>
                  </a:lnTo>
                  <a:cubicBezTo>
                    <a:pt x="0" y="69"/>
                    <a:pt x="12" y="489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545" y="419"/>
                    <a:pt x="608" y="356"/>
                  </a:cubicBezTo>
                  <a:lnTo>
                    <a:pt x="608" y="356"/>
                  </a:lnTo>
                  <a:cubicBezTo>
                    <a:pt x="608" y="356"/>
                    <a:pt x="563" y="413"/>
                    <a:pt x="639" y="482"/>
                  </a:cubicBezTo>
                  <a:lnTo>
                    <a:pt x="639" y="482"/>
                  </a:lnTo>
                  <a:cubicBezTo>
                    <a:pt x="639" y="482"/>
                    <a:pt x="571" y="644"/>
                    <a:pt x="712" y="660"/>
                  </a:cubicBezTo>
                  <a:lnTo>
                    <a:pt x="712" y="660"/>
                  </a:lnTo>
                  <a:cubicBezTo>
                    <a:pt x="716" y="660"/>
                    <a:pt x="694" y="757"/>
                    <a:pt x="795" y="764"/>
                  </a:cubicBezTo>
                  <a:lnTo>
                    <a:pt x="795" y="764"/>
                  </a:lnTo>
                  <a:cubicBezTo>
                    <a:pt x="873" y="770"/>
                    <a:pt x="940" y="373"/>
                    <a:pt x="900" y="293"/>
                  </a:cubicBezTo>
                  <a:lnTo>
                    <a:pt x="900" y="293"/>
                  </a:lnTo>
                  <a:cubicBezTo>
                    <a:pt x="857" y="201"/>
                    <a:pt x="775" y="203"/>
                    <a:pt x="775" y="203"/>
                  </a:cubicBezTo>
                </a:path>
              </a:pathLst>
            </a:custGeom>
            <a:solidFill>
              <a:srgbClr val="1B1E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93" name="Freeform 101">
              <a:extLst>
                <a:ext uri="{FF2B5EF4-FFF2-40B4-BE49-F238E27FC236}">
                  <a16:creationId xmlns:a16="http://schemas.microsoft.com/office/drawing/2014/main" xmlns="" id="{2F4C62EC-D14C-4659-A02A-01F1F21F7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37101" y="7058494"/>
              <a:ext cx="306320" cy="174538"/>
            </a:xfrm>
            <a:custGeom>
              <a:avLst/>
              <a:gdLst>
                <a:gd name="connsiteX0" fmla="*/ 138392 w 306320"/>
                <a:gd name="connsiteY0" fmla="*/ 51759 h 174538"/>
                <a:gd name="connsiteX1" fmla="*/ 145868 w 306320"/>
                <a:gd name="connsiteY1" fmla="*/ 56868 h 174538"/>
                <a:gd name="connsiteX2" fmla="*/ 149530 w 306320"/>
                <a:gd name="connsiteY2" fmla="*/ 87834 h 174538"/>
                <a:gd name="connsiteX3" fmla="*/ 126338 w 306320"/>
                <a:gd name="connsiteY3" fmla="*/ 115084 h 174538"/>
                <a:gd name="connsiteX4" fmla="*/ 108028 w 306320"/>
                <a:gd name="connsiteY4" fmla="*/ 137379 h 174538"/>
                <a:gd name="connsiteX5" fmla="*/ 147090 w 306320"/>
                <a:gd name="connsiteY5" fmla="*/ 151004 h 174538"/>
                <a:gd name="connsiteX6" fmla="*/ 158076 w 306320"/>
                <a:gd name="connsiteY6" fmla="*/ 162151 h 174538"/>
                <a:gd name="connsiteX7" fmla="*/ 147090 w 306320"/>
                <a:gd name="connsiteY7" fmla="*/ 174538 h 174538"/>
                <a:gd name="connsiteX8" fmla="*/ 143428 w 306320"/>
                <a:gd name="connsiteY8" fmla="*/ 174538 h 174538"/>
                <a:gd name="connsiteX9" fmla="*/ 86056 w 306320"/>
                <a:gd name="connsiteY9" fmla="*/ 143572 h 174538"/>
                <a:gd name="connsiteX10" fmla="*/ 116574 w 306320"/>
                <a:gd name="connsiteY10" fmla="*/ 95265 h 174538"/>
                <a:gd name="connsiteX11" fmla="*/ 127560 w 306320"/>
                <a:gd name="connsiteY11" fmla="*/ 81641 h 174538"/>
                <a:gd name="connsiteX12" fmla="*/ 126338 w 306320"/>
                <a:gd name="connsiteY12" fmla="*/ 68016 h 174538"/>
                <a:gd name="connsiteX13" fmla="*/ 130000 w 306320"/>
                <a:gd name="connsiteY13" fmla="*/ 53152 h 174538"/>
                <a:gd name="connsiteX14" fmla="*/ 138392 w 306320"/>
                <a:gd name="connsiteY14" fmla="*/ 51759 h 174538"/>
                <a:gd name="connsiteX15" fmla="*/ 265122 w 306320"/>
                <a:gd name="connsiteY15" fmla="*/ 0 h 174538"/>
                <a:gd name="connsiteX16" fmla="*/ 306320 w 306320"/>
                <a:gd name="connsiteY16" fmla="*/ 39909 h 174538"/>
                <a:gd name="connsiteX17" fmla="*/ 265122 w 306320"/>
                <a:gd name="connsiteY17" fmla="*/ 81106 h 174538"/>
                <a:gd name="connsiteX18" fmla="*/ 225212 w 306320"/>
                <a:gd name="connsiteY18" fmla="*/ 39909 h 174538"/>
                <a:gd name="connsiteX19" fmla="*/ 265122 w 306320"/>
                <a:gd name="connsiteY19" fmla="*/ 0 h 174538"/>
                <a:gd name="connsiteX20" fmla="*/ 39910 w 306320"/>
                <a:gd name="connsiteY20" fmla="*/ 0 h 174538"/>
                <a:gd name="connsiteX21" fmla="*/ 81106 w 306320"/>
                <a:gd name="connsiteY21" fmla="*/ 39909 h 174538"/>
                <a:gd name="connsiteX22" fmla="*/ 39910 w 306320"/>
                <a:gd name="connsiteY22" fmla="*/ 81106 h 174538"/>
                <a:gd name="connsiteX23" fmla="*/ 0 w 306320"/>
                <a:gd name="connsiteY23" fmla="*/ 39909 h 174538"/>
                <a:gd name="connsiteX24" fmla="*/ 39910 w 306320"/>
                <a:gd name="connsiteY24" fmla="*/ 0 h 17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6320" h="174538">
                  <a:moveTo>
                    <a:pt x="138392" y="51759"/>
                  </a:moveTo>
                  <a:cubicBezTo>
                    <a:pt x="141290" y="52533"/>
                    <a:pt x="144038" y="54391"/>
                    <a:pt x="145868" y="56868"/>
                  </a:cubicBezTo>
                  <a:cubicBezTo>
                    <a:pt x="145868" y="58107"/>
                    <a:pt x="154414" y="71732"/>
                    <a:pt x="149530" y="87834"/>
                  </a:cubicBezTo>
                  <a:cubicBezTo>
                    <a:pt x="147090" y="98981"/>
                    <a:pt x="139766" y="107652"/>
                    <a:pt x="126338" y="115084"/>
                  </a:cubicBezTo>
                  <a:cubicBezTo>
                    <a:pt x="112912" y="121277"/>
                    <a:pt x="106808" y="131186"/>
                    <a:pt x="108028" y="137379"/>
                  </a:cubicBezTo>
                  <a:cubicBezTo>
                    <a:pt x="109250" y="144811"/>
                    <a:pt x="123898" y="152242"/>
                    <a:pt x="147090" y="151004"/>
                  </a:cubicBezTo>
                  <a:cubicBezTo>
                    <a:pt x="153192" y="151004"/>
                    <a:pt x="158076" y="155958"/>
                    <a:pt x="158076" y="162151"/>
                  </a:cubicBezTo>
                  <a:cubicBezTo>
                    <a:pt x="158076" y="168344"/>
                    <a:pt x="153192" y="174538"/>
                    <a:pt x="147090" y="174538"/>
                  </a:cubicBezTo>
                  <a:cubicBezTo>
                    <a:pt x="145868" y="174538"/>
                    <a:pt x="145868" y="174538"/>
                    <a:pt x="143428" y="174538"/>
                  </a:cubicBezTo>
                  <a:cubicBezTo>
                    <a:pt x="114132" y="174538"/>
                    <a:pt x="90940" y="162151"/>
                    <a:pt x="86056" y="143572"/>
                  </a:cubicBezTo>
                  <a:cubicBezTo>
                    <a:pt x="83616" y="134902"/>
                    <a:pt x="82394" y="112606"/>
                    <a:pt x="116574" y="95265"/>
                  </a:cubicBezTo>
                  <a:cubicBezTo>
                    <a:pt x="122676" y="91550"/>
                    <a:pt x="126338" y="86595"/>
                    <a:pt x="127560" y="81641"/>
                  </a:cubicBezTo>
                  <a:cubicBezTo>
                    <a:pt x="130000" y="75447"/>
                    <a:pt x="126338" y="68016"/>
                    <a:pt x="126338" y="68016"/>
                  </a:cubicBezTo>
                  <a:cubicBezTo>
                    <a:pt x="122676" y="63061"/>
                    <a:pt x="123898" y="56868"/>
                    <a:pt x="130000" y="53152"/>
                  </a:cubicBezTo>
                  <a:cubicBezTo>
                    <a:pt x="132442" y="51294"/>
                    <a:pt x="135492" y="50985"/>
                    <a:pt x="138392" y="51759"/>
                  </a:cubicBezTo>
                  <a:close/>
                  <a:moveTo>
                    <a:pt x="265122" y="0"/>
                  </a:moveTo>
                  <a:cubicBezTo>
                    <a:pt x="287008" y="0"/>
                    <a:pt x="306320" y="18024"/>
                    <a:pt x="306320" y="39909"/>
                  </a:cubicBezTo>
                  <a:cubicBezTo>
                    <a:pt x="306320" y="63082"/>
                    <a:pt x="287008" y="81106"/>
                    <a:pt x="265122" y="81106"/>
                  </a:cubicBezTo>
                  <a:cubicBezTo>
                    <a:pt x="241948" y="81106"/>
                    <a:pt x="225212" y="63082"/>
                    <a:pt x="225212" y="39909"/>
                  </a:cubicBezTo>
                  <a:cubicBezTo>
                    <a:pt x="225212" y="18024"/>
                    <a:pt x="241948" y="0"/>
                    <a:pt x="265122" y="0"/>
                  </a:cubicBezTo>
                  <a:close/>
                  <a:moveTo>
                    <a:pt x="39910" y="0"/>
                  </a:moveTo>
                  <a:cubicBezTo>
                    <a:pt x="63082" y="0"/>
                    <a:pt x="81106" y="18024"/>
                    <a:pt x="81106" y="39909"/>
                  </a:cubicBezTo>
                  <a:cubicBezTo>
                    <a:pt x="81106" y="63082"/>
                    <a:pt x="63082" y="81106"/>
                    <a:pt x="39910" y="81106"/>
                  </a:cubicBezTo>
                  <a:cubicBezTo>
                    <a:pt x="18024" y="81106"/>
                    <a:pt x="0" y="63082"/>
                    <a:pt x="0" y="39909"/>
                  </a:cubicBezTo>
                  <a:cubicBezTo>
                    <a:pt x="0" y="18024"/>
                    <a:pt x="18024" y="0"/>
                    <a:pt x="39910" y="0"/>
                  </a:cubicBezTo>
                  <a:close/>
                </a:path>
              </a:pathLst>
            </a:custGeom>
            <a:solidFill>
              <a:srgbClr val="1B1E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94" name="Freeform 186">
              <a:extLst>
                <a:ext uri="{FF2B5EF4-FFF2-40B4-BE49-F238E27FC236}">
                  <a16:creationId xmlns:a16="http://schemas.microsoft.com/office/drawing/2014/main" xmlns="" id="{939E7AC8-85E6-4E12-9C7D-0A8312CF2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23863" y="7245254"/>
              <a:ext cx="186759" cy="148307"/>
            </a:xfrm>
            <a:custGeom>
              <a:avLst/>
              <a:gdLst>
                <a:gd name="T0" fmla="*/ 11 w 150"/>
                <a:gd name="T1" fmla="*/ 47 h 119"/>
                <a:gd name="T2" fmla="*/ 11 w 150"/>
                <a:gd name="T3" fmla="*/ 47 h 119"/>
                <a:gd name="T4" fmla="*/ 117 w 150"/>
                <a:gd name="T5" fmla="*/ 6 h 119"/>
                <a:gd name="T6" fmla="*/ 117 w 150"/>
                <a:gd name="T7" fmla="*/ 6 h 119"/>
                <a:gd name="T8" fmla="*/ 143 w 150"/>
                <a:gd name="T9" fmla="*/ 14 h 119"/>
                <a:gd name="T10" fmla="*/ 143 w 150"/>
                <a:gd name="T11" fmla="*/ 14 h 119"/>
                <a:gd name="T12" fmla="*/ 139 w 150"/>
                <a:gd name="T13" fmla="*/ 73 h 119"/>
                <a:gd name="T14" fmla="*/ 139 w 150"/>
                <a:gd name="T15" fmla="*/ 73 h 119"/>
                <a:gd name="T16" fmla="*/ 52 w 150"/>
                <a:gd name="T17" fmla="*/ 117 h 119"/>
                <a:gd name="T18" fmla="*/ 52 w 150"/>
                <a:gd name="T19" fmla="*/ 117 h 119"/>
                <a:gd name="T20" fmla="*/ 37 w 150"/>
                <a:gd name="T21" fmla="*/ 108 h 119"/>
                <a:gd name="T22" fmla="*/ 37 w 150"/>
                <a:gd name="T23" fmla="*/ 108 h 119"/>
                <a:gd name="T24" fmla="*/ 11 w 150"/>
                <a:gd name="T25" fmla="*/ 66 h 119"/>
                <a:gd name="T26" fmla="*/ 8 w 150"/>
                <a:gd name="T27" fmla="*/ 65 h 119"/>
                <a:gd name="T28" fmla="*/ 8 w 150"/>
                <a:gd name="T29" fmla="*/ 65 h 119"/>
                <a:gd name="T30" fmla="*/ 11 w 150"/>
                <a:gd name="T31" fmla="*/ 4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0" h="119">
                  <a:moveTo>
                    <a:pt x="11" y="47"/>
                  </a:moveTo>
                  <a:lnTo>
                    <a:pt x="11" y="47"/>
                  </a:lnTo>
                  <a:cubicBezTo>
                    <a:pt x="37" y="40"/>
                    <a:pt x="81" y="27"/>
                    <a:pt x="117" y="6"/>
                  </a:cubicBezTo>
                  <a:lnTo>
                    <a:pt x="117" y="6"/>
                  </a:lnTo>
                  <a:cubicBezTo>
                    <a:pt x="127" y="0"/>
                    <a:pt x="140" y="5"/>
                    <a:pt x="143" y="14"/>
                  </a:cubicBezTo>
                  <a:lnTo>
                    <a:pt x="143" y="14"/>
                  </a:lnTo>
                  <a:cubicBezTo>
                    <a:pt x="146" y="31"/>
                    <a:pt x="149" y="55"/>
                    <a:pt x="139" y="73"/>
                  </a:cubicBezTo>
                  <a:lnTo>
                    <a:pt x="139" y="73"/>
                  </a:lnTo>
                  <a:cubicBezTo>
                    <a:pt x="123" y="100"/>
                    <a:pt x="76" y="112"/>
                    <a:pt x="52" y="117"/>
                  </a:cubicBezTo>
                  <a:lnTo>
                    <a:pt x="52" y="117"/>
                  </a:lnTo>
                  <a:cubicBezTo>
                    <a:pt x="46" y="118"/>
                    <a:pt x="39" y="114"/>
                    <a:pt x="37" y="108"/>
                  </a:cubicBezTo>
                  <a:lnTo>
                    <a:pt x="37" y="108"/>
                  </a:lnTo>
                  <a:cubicBezTo>
                    <a:pt x="35" y="90"/>
                    <a:pt x="30" y="75"/>
                    <a:pt x="11" y="66"/>
                  </a:cubicBezTo>
                  <a:lnTo>
                    <a:pt x="8" y="65"/>
                  </a:lnTo>
                  <a:lnTo>
                    <a:pt x="8" y="65"/>
                  </a:lnTo>
                  <a:cubicBezTo>
                    <a:pt x="0" y="60"/>
                    <a:pt x="1" y="49"/>
                    <a:pt x="11" y="4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95" name="Freeform 187">
              <a:extLst>
                <a:ext uri="{FF2B5EF4-FFF2-40B4-BE49-F238E27FC236}">
                  <a16:creationId xmlns:a16="http://schemas.microsoft.com/office/drawing/2014/main" xmlns="" id="{07E48053-6F39-4DC5-AEFE-824E837856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4426" y="7047508"/>
              <a:ext cx="203236" cy="236194"/>
            </a:xfrm>
            <a:custGeom>
              <a:avLst/>
              <a:gdLst>
                <a:gd name="T0" fmla="*/ 143 w 165"/>
                <a:gd name="T1" fmla="*/ 123 h 188"/>
                <a:gd name="T2" fmla="*/ 143 w 165"/>
                <a:gd name="T3" fmla="*/ 123 h 188"/>
                <a:gd name="T4" fmla="*/ 45 w 165"/>
                <a:gd name="T5" fmla="*/ 170 h 188"/>
                <a:gd name="T6" fmla="*/ 45 w 165"/>
                <a:gd name="T7" fmla="*/ 170 h 188"/>
                <a:gd name="T8" fmla="*/ 21 w 165"/>
                <a:gd name="T9" fmla="*/ 64 h 188"/>
                <a:gd name="T10" fmla="*/ 21 w 165"/>
                <a:gd name="T11" fmla="*/ 64 h 188"/>
                <a:gd name="T12" fmla="*/ 119 w 165"/>
                <a:gd name="T13" fmla="*/ 17 h 188"/>
                <a:gd name="T14" fmla="*/ 119 w 165"/>
                <a:gd name="T15" fmla="*/ 17 h 188"/>
                <a:gd name="T16" fmla="*/ 143 w 165"/>
                <a:gd name="T17" fmla="*/ 123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188">
                  <a:moveTo>
                    <a:pt x="143" y="123"/>
                  </a:moveTo>
                  <a:lnTo>
                    <a:pt x="143" y="123"/>
                  </a:lnTo>
                  <a:cubicBezTo>
                    <a:pt x="123" y="165"/>
                    <a:pt x="79" y="187"/>
                    <a:pt x="45" y="170"/>
                  </a:cubicBezTo>
                  <a:lnTo>
                    <a:pt x="45" y="170"/>
                  </a:lnTo>
                  <a:cubicBezTo>
                    <a:pt x="11" y="154"/>
                    <a:pt x="0" y="106"/>
                    <a:pt x="21" y="64"/>
                  </a:cubicBezTo>
                  <a:lnTo>
                    <a:pt x="21" y="64"/>
                  </a:lnTo>
                  <a:cubicBezTo>
                    <a:pt x="41" y="22"/>
                    <a:pt x="85" y="0"/>
                    <a:pt x="119" y="17"/>
                  </a:cubicBezTo>
                  <a:lnTo>
                    <a:pt x="119" y="17"/>
                  </a:lnTo>
                  <a:cubicBezTo>
                    <a:pt x="153" y="33"/>
                    <a:pt x="164" y="80"/>
                    <a:pt x="143" y="123"/>
                  </a:cubicBezTo>
                </a:path>
              </a:pathLst>
            </a:custGeom>
            <a:solidFill>
              <a:srgbClr val="F3B0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96" name="Freeform 188">
              <a:extLst>
                <a:ext uri="{FF2B5EF4-FFF2-40B4-BE49-F238E27FC236}">
                  <a16:creationId xmlns:a16="http://schemas.microsoft.com/office/drawing/2014/main" xmlns="" id="{AC70E066-4AE8-4E14-8150-839BD687C5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45835" y="7761591"/>
              <a:ext cx="785488" cy="1889570"/>
            </a:xfrm>
            <a:custGeom>
              <a:avLst/>
              <a:gdLst>
                <a:gd name="T0" fmla="*/ 436 w 631"/>
                <a:gd name="T1" fmla="*/ 24 h 1517"/>
                <a:gd name="T2" fmla="*/ 374 w 631"/>
                <a:gd name="T3" fmla="*/ 0 h 1517"/>
                <a:gd name="T4" fmla="*/ 374 w 631"/>
                <a:gd name="T5" fmla="*/ 0 h 1517"/>
                <a:gd name="T6" fmla="*/ 27 w 631"/>
                <a:gd name="T7" fmla="*/ 1516 h 1517"/>
                <a:gd name="T8" fmla="*/ 427 w 631"/>
                <a:gd name="T9" fmla="*/ 1516 h 1517"/>
                <a:gd name="T10" fmla="*/ 411 w 631"/>
                <a:gd name="T11" fmla="*/ 936 h 1517"/>
                <a:gd name="T12" fmla="*/ 596 w 631"/>
                <a:gd name="T13" fmla="*/ 341 h 1517"/>
                <a:gd name="T14" fmla="*/ 596 w 631"/>
                <a:gd name="T15" fmla="*/ 341 h 1517"/>
                <a:gd name="T16" fmla="*/ 436 w 631"/>
                <a:gd name="T17" fmla="*/ 24 h 1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1" h="1517">
                  <a:moveTo>
                    <a:pt x="436" y="24"/>
                  </a:moveTo>
                  <a:lnTo>
                    <a:pt x="374" y="0"/>
                  </a:lnTo>
                  <a:lnTo>
                    <a:pt x="374" y="0"/>
                  </a:lnTo>
                  <a:cubicBezTo>
                    <a:pt x="244" y="238"/>
                    <a:pt x="0" y="791"/>
                    <a:pt x="27" y="1516"/>
                  </a:cubicBezTo>
                  <a:lnTo>
                    <a:pt x="427" y="1516"/>
                  </a:lnTo>
                  <a:lnTo>
                    <a:pt x="411" y="936"/>
                  </a:lnTo>
                  <a:lnTo>
                    <a:pt x="596" y="341"/>
                  </a:lnTo>
                  <a:lnTo>
                    <a:pt x="596" y="341"/>
                  </a:lnTo>
                  <a:cubicBezTo>
                    <a:pt x="630" y="210"/>
                    <a:pt x="562" y="74"/>
                    <a:pt x="436" y="24"/>
                  </a:cubicBezTo>
                </a:path>
              </a:pathLst>
            </a:custGeom>
            <a:solidFill>
              <a:srgbClr val="3140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97" name="Freeform 189">
              <a:extLst>
                <a:ext uri="{FF2B5EF4-FFF2-40B4-BE49-F238E27FC236}">
                  <a16:creationId xmlns:a16="http://schemas.microsoft.com/office/drawing/2014/main" xmlns="" id="{7CB36665-704A-4126-BC90-F39E92568F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88793" y="7756097"/>
              <a:ext cx="829436" cy="1895064"/>
            </a:xfrm>
            <a:custGeom>
              <a:avLst/>
              <a:gdLst>
                <a:gd name="T0" fmla="*/ 663 w 664"/>
                <a:gd name="T1" fmla="*/ 3 h 1520"/>
                <a:gd name="T2" fmla="*/ 656 w 664"/>
                <a:gd name="T3" fmla="*/ 0 h 1520"/>
                <a:gd name="T4" fmla="*/ 377 w 664"/>
                <a:gd name="T5" fmla="*/ 0 h 1520"/>
                <a:gd name="T6" fmla="*/ 376 w 664"/>
                <a:gd name="T7" fmla="*/ 0 h 1520"/>
                <a:gd name="T8" fmla="*/ 376 w 664"/>
                <a:gd name="T9" fmla="*/ 0 h 1520"/>
                <a:gd name="T10" fmla="*/ 28 w 664"/>
                <a:gd name="T11" fmla="*/ 1519 h 1520"/>
                <a:gd name="T12" fmla="*/ 316 w 664"/>
                <a:gd name="T13" fmla="*/ 1519 h 1520"/>
                <a:gd name="T14" fmla="*/ 316 w 664"/>
                <a:gd name="T15" fmla="*/ 1519 h 1520"/>
                <a:gd name="T16" fmla="*/ 663 w 664"/>
                <a:gd name="T17" fmla="*/ 3 h 1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4" h="1520">
                  <a:moveTo>
                    <a:pt x="663" y="3"/>
                  </a:moveTo>
                  <a:lnTo>
                    <a:pt x="656" y="0"/>
                  </a:lnTo>
                  <a:lnTo>
                    <a:pt x="377" y="0"/>
                  </a:lnTo>
                  <a:lnTo>
                    <a:pt x="376" y="0"/>
                  </a:lnTo>
                  <a:lnTo>
                    <a:pt x="376" y="0"/>
                  </a:lnTo>
                  <a:cubicBezTo>
                    <a:pt x="247" y="238"/>
                    <a:pt x="0" y="791"/>
                    <a:pt x="28" y="1519"/>
                  </a:cubicBezTo>
                  <a:lnTo>
                    <a:pt x="316" y="1519"/>
                  </a:lnTo>
                  <a:lnTo>
                    <a:pt x="316" y="1519"/>
                  </a:lnTo>
                  <a:cubicBezTo>
                    <a:pt x="289" y="794"/>
                    <a:pt x="533" y="241"/>
                    <a:pt x="663" y="3"/>
                  </a:cubicBezTo>
                </a:path>
              </a:pathLst>
            </a:custGeom>
            <a:solidFill>
              <a:srgbClr val="F0557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98" name="Freeform 190">
              <a:extLst>
                <a:ext uri="{FF2B5EF4-FFF2-40B4-BE49-F238E27FC236}">
                  <a16:creationId xmlns:a16="http://schemas.microsoft.com/office/drawing/2014/main" xmlns="" id="{EC744038-F503-44FE-ABC7-955A367BE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57247" y="8766796"/>
              <a:ext cx="664646" cy="263662"/>
            </a:xfrm>
            <a:custGeom>
              <a:avLst/>
              <a:gdLst>
                <a:gd name="T0" fmla="*/ 534 w 535"/>
                <a:gd name="T1" fmla="*/ 36 h 213"/>
                <a:gd name="T2" fmla="*/ 244 w 535"/>
                <a:gd name="T3" fmla="*/ 0 h 213"/>
                <a:gd name="T4" fmla="*/ 59 w 535"/>
                <a:gd name="T5" fmla="*/ 106 h 213"/>
                <a:gd name="T6" fmla="*/ 0 w 535"/>
                <a:gd name="T7" fmla="*/ 212 h 213"/>
                <a:gd name="T8" fmla="*/ 189 w 535"/>
                <a:gd name="T9" fmla="*/ 212 h 213"/>
                <a:gd name="T10" fmla="*/ 285 w 535"/>
                <a:gd name="T11" fmla="*/ 178 h 213"/>
                <a:gd name="T12" fmla="*/ 379 w 535"/>
                <a:gd name="T13" fmla="*/ 212 h 213"/>
                <a:gd name="T14" fmla="*/ 428 w 535"/>
                <a:gd name="T15" fmla="*/ 212 h 213"/>
                <a:gd name="T16" fmla="*/ 428 w 535"/>
                <a:gd name="T17" fmla="*/ 212 h 213"/>
                <a:gd name="T18" fmla="*/ 516 w 535"/>
                <a:gd name="T19" fmla="*/ 177 h 213"/>
                <a:gd name="T20" fmla="*/ 534 w 535"/>
                <a:gd name="T21" fmla="*/ 161 h 213"/>
                <a:gd name="T22" fmla="*/ 534 w 535"/>
                <a:gd name="T23" fmla="*/ 36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5" h="213">
                  <a:moveTo>
                    <a:pt x="534" y="36"/>
                  </a:moveTo>
                  <a:lnTo>
                    <a:pt x="244" y="0"/>
                  </a:lnTo>
                  <a:lnTo>
                    <a:pt x="59" y="106"/>
                  </a:lnTo>
                  <a:lnTo>
                    <a:pt x="0" y="212"/>
                  </a:lnTo>
                  <a:lnTo>
                    <a:pt x="189" y="212"/>
                  </a:lnTo>
                  <a:lnTo>
                    <a:pt x="285" y="178"/>
                  </a:lnTo>
                  <a:lnTo>
                    <a:pt x="379" y="212"/>
                  </a:lnTo>
                  <a:lnTo>
                    <a:pt x="428" y="212"/>
                  </a:lnTo>
                  <a:lnTo>
                    <a:pt x="428" y="212"/>
                  </a:lnTo>
                  <a:cubicBezTo>
                    <a:pt x="460" y="212"/>
                    <a:pt x="492" y="200"/>
                    <a:pt x="516" y="177"/>
                  </a:cubicBezTo>
                  <a:lnTo>
                    <a:pt x="534" y="161"/>
                  </a:lnTo>
                  <a:lnTo>
                    <a:pt x="534" y="36"/>
                  </a:lnTo>
                </a:path>
              </a:pathLst>
            </a:custGeom>
            <a:solidFill>
              <a:srgbClr val="F3B0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99" name="Freeform 191">
              <a:extLst>
                <a:ext uri="{FF2B5EF4-FFF2-40B4-BE49-F238E27FC236}">
                  <a16:creationId xmlns:a16="http://schemas.microsoft.com/office/drawing/2014/main" xmlns="" id="{7F498B1B-92E1-4C0D-BA4C-17BD002632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69360" y="9651161"/>
              <a:ext cx="2224640" cy="2460834"/>
            </a:xfrm>
            <a:custGeom>
              <a:avLst/>
              <a:gdLst>
                <a:gd name="T0" fmla="*/ 1695 w 1784"/>
                <a:gd name="T1" fmla="*/ 0 h 1977"/>
                <a:gd name="T2" fmla="*/ 1695 w 1784"/>
                <a:gd name="T3" fmla="*/ 0 h 1977"/>
                <a:gd name="T4" fmla="*/ 1323 w 1784"/>
                <a:gd name="T5" fmla="*/ 520 h 1977"/>
                <a:gd name="T6" fmla="*/ 620 w 1784"/>
                <a:gd name="T7" fmla="*/ 520 h 1977"/>
                <a:gd name="T8" fmla="*/ 293 w 1784"/>
                <a:gd name="T9" fmla="*/ 1976 h 1977"/>
                <a:gd name="T10" fmla="*/ 0 w 1784"/>
                <a:gd name="T11" fmla="*/ 1948 h 1977"/>
                <a:gd name="T12" fmla="*/ 0 w 1784"/>
                <a:gd name="T13" fmla="*/ 1948 h 1977"/>
                <a:gd name="T14" fmla="*/ 213 w 1784"/>
                <a:gd name="T15" fmla="*/ 67 h 1977"/>
                <a:gd name="T16" fmla="*/ 213 w 1784"/>
                <a:gd name="T17" fmla="*/ 67 h 1977"/>
                <a:gd name="T18" fmla="*/ 804 w 1784"/>
                <a:gd name="T19" fmla="*/ 0 h 1977"/>
                <a:gd name="T20" fmla="*/ 1695 w 1784"/>
                <a:gd name="T21" fmla="*/ 0 h 1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4" h="1977">
                  <a:moveTo>
                    <a:pt x="1695" y="0"/>
                  </a:moveTo>
                  <a:lnTo>
                    <a:pt x="1695" y="0"/>
                  </a:lnTo>
                  <a:cubicBezTo>
                    <a:pt x="1695" y="0"/>
                    <a:pt x="1783" y="520"/>
                    <a:pt x="1323" y="520"/>
                  </a:cubicBezTo>
                  <a:lnTo>
                    <a:pt x="620" y="520"/>
                  </a:lnTo>
                  <a:lnTo>
                    <a:pt x="293" y="1976"/>
                  </a:lnTo>
                  <a:lnTo>
                    <a:pt x="0" y="1948"/>
                  </a:lnTo>
                  <a:lnTo>
                    <a:pt x="0" y="1948"/>
                  </a:lnTo>
                  <a:cubicBezTo>
                    <a:pt x="0" y="1948"/>
                    <a:pt x="153" y="123"/>
                    <a:pt x="213" y="67"/>
                  </a:cubicBezTo>
                  <a:lnTo>
                    <a:pt x="213" y="67"/>
                  </a:lnTo>
                  <a:cubicBezTo>
                    <a:pt x="279" y="6"/>
                    <a:pt x="804" y="0"/>
                    <a:pt x="804" y="0"/>
                  </a:cubicBezTo>
                  <a:lnTo>
                    <a:pt x="1695" y="0"/>
                  </a:lnTo>
                </a:path>
              </a:pathLst>
            </a:custGeom>
            <a:solidFill>
              <a:srgbClr val="739CF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00" name="Freeform 192">
              <a:extLst>
                <a:ext uri="{FF2B5EF4-FFF2-40B4-BE49-F238E27FC236}">
                  <a16:creationId xmlns:a16="http://schemas.microsoft.com/office/drawing/2014/main" xmlns="" id="{DAB26624-5D2B-42C3-89AF-42D493B6E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0621" y="10376229"/>
              <a:ext cx="175775" cy="1252390"/>
            </a:xfrm>
            <a:custGeom>
              <a:avLst/>
              <a:gdLst>
                <a:gd name="T0" fmla="*/ 141 w 142"/>
                <a:gd name="T1" fmla="*/ 1005 h 1006"/>
                <a:gd name="T2" fmla="*/ 0 w 142"/>
                <a:gd name="T3" fmla="*/ 1005 h 1006"/>
                <a:gd name="T4" fmla="*/ 0 w 142"/>
                <a:gd name="T5" fmla="*/ 0 h 1006"/>
                <a:gd name="T6" fmla="*/ 141 w 142"/>
                <a:gd name="T7" fmla="*/ 0 h 1006"/>
                <a:gd name="T8" fmla="*/ 141 w 142"/>
                <a:gd name="T9" fmla="*/ 1005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006">
                  <a:moveTo>
                    <a:pt x="141" y="1005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41" y="0"/>
                  </a:lnTo>
                  <a:lnTo>
                    <a:pt x="141" y="1005"/>
                  </a:lnTo>
                </a:path>
              </a:pathLst>
            </a:custGeom>
            <a:solidFill>
              <a:srgbClr val="1B1E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01" name="Freeform 109">
              <a:extLst>
                <a:ext uri="{FF2B5EF4-FFF2-40B4-BE49-F238E27FC236}">
                  <a16:creationId xmlns:a16="http://schemas.microsoft.com/office/drawing/2014/main" xmlns="" id="{E3AEF567-CC9B-4B32-A4A1-842F66A4F6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78792" y="7673704"/>
              <a:ext cx="498618" cy="240436"/>
            </a:xfrm>
            <a:custGeom>
              <a:avLst/>
              <a:gdLst>
                <a:gd name="connsiteX0" fmla="*/ 80176 w 498618"/>
                <a:gd name="connsiteY0" fmla="*/ 0 h 240436"/>
                <a:gd name="connsiteX1" fmla="*/ 212970 w 498618"/>
                <a:gd name="connsiteY1" fmla="*/ 82481 h 240436"/>
                <a:gd name="connsiteX2" fmla="*/ 212970 w 498618"/>
                <a:gd name="connsiteY2" fmla="*/ 86437 h 240436"/>
                <a:gd name="connsiteX3" fmla="*/ 318524 w 498618"/>
                <a:gd name="connsiteY3" fmla="*/ 60708 h 240436"/>
                <a:gd name="connsiteX4" fmla="*/ 423050 w 498618"/>
                <a:gd name="connsiteY4" fmla="*/ 10986 h 240436"/>
                <a:gd name="connsiteX5" fmla="*/ 498618 w 498618"/>
                <a:gd name="connsiteY5" fmla="*/ 117561 h 240436"/>
                <a:gd name="connsiteX6" fmla="*/ 250854 w 498618"/>
                <a:gd name="connsiteY6" fmla="*/ 240436 h 240436"/>
                <a:gd name="connsiteX7" fmla="*/ 209574 w 498618"/>
                <a:gd name="connsiteY7" fmla="*/ 123706 h 240436"/>
                <a:gd name="connsiteX8" fmla="*/ 159100 w 498618"/>
                <a:gd name="connsiteY8" fmla="*/ 234945 h 240436"/>
                <a:gd name="connsiteX9" fmla="*/ 112748 w 498618"/>
                <a:gd name="connsiteY9" fmla="*/ 214949 h 240436"/>
                <a:gd name="connsiteX10" fmla="*/ 0 w 498618"/>
                <a:gd name="connsiteY10" fmla="*/ 126220 h 24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8618" h="240436">
                  <a:moveTo>
                    <a:pt x="80176" y="0"/>
                  </a:moveTo>
                  <a:cubicBezTo>
                    <a:pt x="92704" y="82481"/>
                    <a:pt x="212970" y="82481"/>
                    <a:pt x="212970" y="82481"/>
                  </a:cubicBezTo>
                  <a:lnTo>
                    <a:pt x="212970" y="86437"/>
                  </a:lnTo>
                  <a:lnTo>
                    <a:pt x="318524" y="60708"/>
                  </a:lnTo>
                  <a:cubicBezTo>
                    <a:pt x="404236" y="34261"/>
                    <a:pt x="423050" y="10986"/>
                    <a:pt x="423050" y="10986"/>
                  </a:cubicBezTo>
                  <a:lnTo>
                    <a:pt x="498618" y="117561"/>
                  </a:lnTo>
                  <a:cubicBezTo>
                    <a:pt x="467648" y="224137"/>
                    <a:pt x="250854" y="240436"/>
                    <a:pt x="250854" y="240436"/>
                  </a:cubicBezTo>
                  <a:lnTo>
                    <a:pt x="209574" y="123706"/>
                  </a:lnTo>
                  <a:lnTo>
                    <a:pt x="159100" y="234945"/>
                  </a:lnTo>
                  <a:lnTo>
                    <a:pt x="112748" y="214949"/>
                  </a:lnTo>
                  <a:cubicBezTo>
                    <a:pt x="67648" y="196204"/>
                    <a:pt x="28812" y="164961"/>
                    <a:pt x="0" y="126220"/>
                  </a:cubicBezTo>
                  <a:close/>
                </a:path>
              </a:pathLst>
            </a:custGeom>
            <a:solidFill>
              <a:srgbClr val="1B1E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02" name="Freeform 195">
              <a:extLst>
                <a:ext uri="{FF2B5EF4-FFF2-40B4-BE49-F238E27FC236}">
                  <a16:creationId xmlns:a16="http://schemas.microsoft.com/office/drawing/2014/main" xmlns="" id="{17805EE4-305F-4299-8C2A-15F3131714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45835" y="7761591"/>
              <a:ext cx="785488" cy="1889570"/>
            </a:xfrm>
            <a:custGeom>
              <a:avLst/>
              <a:gdLst>
                <a:gd name="T0" fmla="*/ 436 w 631"/>
                <a:gd name="T1" fmla="*/ 24 h 1517"/>
                <a:gd name="T2" fmla="*/ 374 w 631"/>
                <a:gd name="T3" fmla="*/ 0 h 1517"/>
                <a:gd name="T4" fmla="*/ 374 w 631"/>
                <a:gd name="T5" fmla="*/ 0 h 1517"/>
                <a:gd name="T6" fmla="*/ 27 w 631"/>
                <a:gd name="T7" fmla="*/ 1516 h 1517"/>
                <a:gd name="T8" fmla="*/ 427 w 631"/>
                <a:gd name="T9" fmla="*/ 1516 h 1517"/>
                <a:gd name="T10" fmla="*/ 411 w 631"/>
                <a:gd name="T11" fmla="*/ 936 h 1517"/>
                <a:gd name="T12" fmla="*/ 596 w 631"/>
                <a:gd name="T13" fmla="*/ 341 h 1517"/>
                <a:gd name="T14" fmla="*/ 596 w 631"/>
                <a:gd name="T15" fmla="*/ 341 h 1517"/>
                <a:gd name="T16" fmla="*/ 436 w 631"/>
                <a:gd name="T17" fmla="*/ 24 h 1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1" h="1517">
                  <a:moveTo>
                    <a:pt x="436" y="24"/>
                  </a:moveTo>
                  <a:lnTo>
                    <a:pt x="374" y="0"/>
                  </a:lnTo>
                  <a:lnTo>
                    <a:pt x="374" y="0"/>
                  </a:lnTo>
                  <a:cubicBezTo>
                    <a:pt x="244" y="238"/>
                    <a:pt x="0" y="791"/>
                    <a:pt x="27" y="1516"/>
                  </a:cubicBezTo>
                  <a:lnTo>
                    <a:pt x="427" y="1516"/>
                  </a:lnTo>
                  <a:lnTo>
                    <a:pt x="411" y="936"/>
                  </a:lnTo>
                  <a:lnTo>
                    <a:pt x="596" y="341"/>
                  </a:lnTo>
                  <a:lnTo>
                    <a:pt x="596" y="341"/>
                  </a:lnTo>
                  <a:cubicBezTo>
                    <a:pt x="630" y="210"/>
                    <a:pt x="562" y="74"/>
                    <a:pt x="436" y="24"/>
                  </a:cubicBezTo>
                </a:path>
              </a:pathLst>
            </a:custGeom>
            <a:solidFill>
              <a:srgbClr val="3140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03" name="Freeform 196">
              <a:extLst>
                <a:ext uri="{FF2B5EF4-FFF2-40B4-BE49-F238E27FC236}">
                  <a16:creationId xmlns:a16="http://schemas.microsoft.com/office/drawing/2014/main" xmlns="" id="{082ABD56-1CCE-483A-842E-0F09134D1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67806" y="8019757"/>
              <a:ext cx="736054" cy="1631404"/>
            </a:xfrm>
            <a:custGeom>
              <a:avLst/>
              <a:gdLst>
                <a:gd name="T0" fmla="*/ 310 w 591"/>
                <a:gd name="T1" fmla="*/ 549 h 1308"/>
                <a:gd name="T2" fmla="*/ 80 w 591"/>
                <a:gd name="T3" fmla="*/ 549 h 1308"/>
                <a:gd name="T4" fmla="*/ 80 w 591"/>
                <a:gd name="T5" fmla="*/ 549 h 1308"/>
                <a:gd name="T6" fmla="*/ 11 w 591"/>
                <a:gd name="T7" fmla="*/ 1307 h 1308"/>
                <a:gd name="T8" fmla="*/ 411 w 591"/>
                <a:gd name="T9" fmla="*/ 1307 h 1308"/>
                <a:gd name="T10" fmla="*/ 395 w 591"/>
                <a:gd name="T11" fmla="*/ 727 h 1308"/>
                <a:gd name="T12" fmla="*/ 580 w 591"/>
                <a:gd name="T13" fmla="*/ 132 h 1308"/>
                <a:gd name="T14" fmla="*/ 580 w 591"/>
                <a:gd name="T15" fmla="*/ 132 h 1308"/>
                <a:gd name="T16" fmla="*/ 587 w 591"/>
                <a:gd name="T17" fmla="*/ 37 h 1308"/>
                <a:gd name="T18" fmla="*/ 587 w 591"/>
                <a:gd name="T19" fmla="*/ 37 h 1308"/>
                <a:gd name="T20" fmla="*/ 310 w 591"/>
                <a:gd name="T21" fmla="*/ 549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1" h="1308">
                  <a:moveTo>
                    <a:pt x="310" y="549"/>
                  </a:moveTo>
                  <a:lnTo>
                    <a:pt x="80" y="549"/>
                  </a:lnTo>
                  <a:lnTo>
                    <a:pt x="80" y="549"/>
                  </a:lnTo>
                  <a:cubicBezTo>
                    <a:pt x="31" y="770"/>
                    <a:pt x="0" y="1026"/>
                    <a:pt x="11" y="1307"/>
                  </a:cubicBezTo>
                  <a:lnTo>
                    <a:pt x="411" y="1307"/>
                  </a:lnTo>
                  <a:lnTo>
                    <a:pt x="395" y="727"/>
                  </a:lnTo>
                  <a:lnTo>
                    <a:pt x="580" y="132"/>
                  </a:lnTo>
                  <a:lnTo>
                    <a:pt x="580" y="132"/>
                  </a:lnTo>
                  <a:cubicBezTo>
                    <a:pt x="588" y="100"/>
                    <a:pt x="590" y="68"/>
                    <a:pt x="587" y="37"/>
                  </a:cubicBezTo>
                  <a:lnTo>
                    <a:pt x="587" y="37"/>
                  </a:lnTo>
                  <a:cubicBezTo>
                    <a:pt x="269" y="0"/>
                    <a:pt x="310" y="549"/>
                    <a:pt x="310" y="549"/>
                  </a:cubicBezTo>
                </a:path>
              </a:pathLst>
            </a:custGeom>
            <a:solidFill>
              <a:srgbClr val="192264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04" name="Freeform 197">
              <a:extLst>
                <a:ext uri="{FF2B5EF4-FFF2-40B4-BE49-F238E27FC236}">
                  <a16:creationId xmlns:a16="http://schemas.microsoft.com/office/drawing/2014/main" xmlns="" id="{51D9E80A-5C13-4D96-A66B-C638398974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1895" y="7849480"/>
              <a:ext cx="1790698" cy="1549007"/>
            </a:xfrm>
            <a:custGeom>
              <a:avLst/>
              <a:gdLst>
                <a:gd name="T0" fmla="*/ 1174 w 1437"/>
                <a:gd name="T1" fmla="*/ 0 h 1243"/>
                <a:gd name="T2" fmla="*/ 1174 w 1437"/>
                <a:gd name="T3" fmla="*/ 0 h 1243"/>
                <a:gd name="T4" fmla="*/ 1339 w 1437"/>
                <a:gd name="T5" fmla="*/ 544 h 1243"/>
                <a:gd name="T6" fmla="*/ 1339 w 1437"/>
                <a:gd name="T7" fmla="*/ 544 h 1243"/>
                <a:gd name="T8" fmla="*/ 0 w 1437"/>
                <a:gd name="T9" fmla="*/ 897 h 1243"/>
                <a:gd name="T10" fmla="*/ 0 w 1437"/>
                <a:gd name="T11" fmla="*/ 713 h 1243"/>
                <a:gd name="T12" fmla="*/ 1028 w 1437"/>
                <a:gd name="T13" fmla="*/ 736 h 1243"/>
                <a:gd name="T14" fmla="*/ 1028 w 1437"/>
                <a:gd name="T15" fmla="*/ 736 h 1243"/>
                <a:gd name="T16" fmla="*/ 1035 w 1437"/>
                <a:gd name="T17" fmla="*/ 434 h 1243"/>
                <a:gd name="T18" fmla="*/ 1035 w 1437"/>
                <a:gd name="T19" fmla="*/ 434 h 1243"/>
                <a:gd name="T20" fmla="*/ 1174 w 1437"/>
                <a:gd name="T21" fmla="*/ 0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37" h="1243">
                  <a:moveTo>
                    <a:pt x="1174" y="0"/>
                  </a:moveTo>
                  <a:lnTo>
                    <a:pt x="1174" y="0"/>
                  </a:lnTo>
                  <a:cubicBezTo>
                    <a:pt x="1174" y="0"/>
                    <a:pt x="1368" y="141"/>
                    <a:pt x="1339" y="544"/>
                  </a:cubicBezTo>
                  <a:lnTo>
                    <a:pt x="1339" y="544"/>
                  </a:lnTo>
                  <a:cubicBezTo>
                    <a:pt x="1308" y="978"/>
                    <a:pt x="1436" y="1242"/>
                    <a:pt x="0" y="897"/>
                  </a:cubicBezTo>
                  <a:lnTo>
                    <a:pt x="0" y="713"/>
                  </a:lnTo>
                  <a:lnTo>
                    <a:pt x="1028" y="736"/>
                  </a:lnTo>
                  <a:lnTo>
                    <a:pt x="1028" y="736"/>
                  </a:lnTo>
                  <a:cubicBezTo>
                    <a:pt x="1028" y="736"/>
                    <a:pt x="1034" y="510"/>
                    <a:pt x="1035" y="434"/>
                  </a:cubicBezTo>
                  <a:lnTo>
                    <a:pt x="1035" y="434"/>
                  </a:lnTo>
                  <a:cubicBezTo>
                    <a:pt x="1036" y="320"/>
                    <a:pt x="1035" y="77"/>
                    <a:pt x="1174" y="0"/>
                  </a:cubicBezTo>
                </a:path>
              </a:pathLst>
            </a:custGeom>
            <a:solidFill>
              <a:srgbClr val="3140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05" name="Freeform 198">
              <a:extLst>
                <a:ext uri="{FF2B5EF4-FFF2-40B4-BE49-F238E27FC236}">
                  <a16:creationId xmlns:a16="http://schemas.microsoft.com/office/drawing/2014/main" xmlns="" id="{D8DB274D-11C3-41E0-B992-B054B8FCB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59916" y="7789055"/>
              <a:ext cx="1010701" cy="2587174"/>
            </a:xfrm>
            <a:custGeom>
              <a:avLst/>
              <a:gdLst>
                <a:gd name="T0" fmla="*/ 811 w 812"/>
                <a:gd name="T1" fmla="*/ 0 h 2078"/>
                <a:gd name="T2" fmla="*/ 811 w 812"/>
                <a:gd name="T3" fmla="*/ 0 h 2078"/>
                <a:gd name="T4" fmla="*/ 811 w 812"/>
                <a:gd name="T5" fmla="*/ 0 h 2078"/>
                <a:gd name="T6" fmla="*/ 403 w 812"/>
                <a:gd name="T7" fmla="*/ 326 h 2078"/>
                <a:gd name="T8" fmla="*/ 0 w 812"/>
                <a:gd name="T9" fmla="*/ 2077 h 2078"/>
                <a:gd name="T10" fmla="*/ 69 w 812"/>
                <a:gd name="T11" fmla="*/ 2077 h 2078"/>
                <a:gd name="T12" fmla="*/ 69 w 812"/>
                <a:gd name="T13" fmla="*/ 2077 h 2078"/>
                <a:gd name="T14" fmla="*/ 393 w 812"/>
                <a:gd name="T15" fmla="*/ 1818 h 2078"/>
                <a:gd name="T16" fmla="*/ 811 w 812"/>
                <a:gd name="T17" fmla="*/ 0 h 2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2" h="2078">
                  <a:moveTo>
                    <a:pt x="811" y="0"/>
                  </a:moveTo>
                  <a:lnTo>
                    <a:pt x="811" y="0"/>
                  </a:lnTo>
                  <a:lnTo>
                    <a:pt x="811" y="0"/>
                  </a:lnTo>
                  <a:cubicBezTo>
                    <a:pt x="616" y="0"/>
                    <a:pt x="447" y="135"/>
                    <a:pt x="403" y="326"/>
                  </a:cubicBezTo>
                  <a:lnTo>
                    <a:pt x="0" y="2077"/>
                  </a:lnTo>
                  <a:lnTo>
                    <a:pt x="69" y="2077"/>
                  </a:lnTo>
                  <a:lnTo>
                    <a:pt x="69" y="2077"/>
                  </a:lnTo>
                  <a:cubicBezTo>
                    <a:pt x="224" y="2077"/>
                    <a:pt x="359" y="1970"/>
                    <a:pt x="393" y="1818"/>
                  </a:cubicBezTo>
                  <a:lnTo>
                    <a:pt x="811" y="0"/>
                  </a:lnTo>
                </a:path>
              </a:pathLst>
            </a:custGeom>
            <a:solidFill>
              <a:srgbClr val="4A75E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06" name="Freeform 199">
              <a:extLst>
                <a:ext uri="{FF2B5EF4-FFF2-40B4-BE49-F238E27FC236}">
                  <a16:creationId xmlns:a16="http://schemas.microsoft.com/office/drawing/2014/main" xmlns="" id="{915C9316-C6EB-4E30-9A17-B4E1C1BA9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01048" y="9579751"/>
              <a:ext cx="2263091" cy="796478"/>
            </a:xfrm>
            <a:custGeom>
              <a:avLst/>
              <a:gdLst>
                <a:gd name="T0" fmla="*/ 1401 w 1815"/>
                <a:gd name="T1" fmla="*/ 640 h 641"/>
                <a:gd name="T2" fmla="*/ 0 w 1815"/>
                <a:gd name="T3" fmla="*/ 640 h 641"/>
                <a:gd name="T4" fmla="*/ 167 w 1815"/>
                <a:gd name="T5" fmla="*/ 331 h 641"/>
                <a:gd name="T6" fmla="*/ 167 w 1815"/>
                <a:gd name="T7" fmla="*/ 331 h 641"/>
                <a:gd name="T8" fmla="*/ 719 w 1815"/>
                <a:gd name="T9" fmla="*/ 0 h 641"/>
                <a:gd name="T10" fmla="*/ 1814 w 1815"/>
                <a:gd name="T11" fmla="*/ 0 h 641"/>
                <a:gd name="T12" fmla="*/ 1726 w 1815"/>
                <a:gd name="T13" fmla="*/ 382 h 641"/>
                <a:gd name="T14" fmla="*/ 1726 w 1815"/>
                <a:gd name="T15" fmla="*/ 382 h 641"/>
                <a:gd name="T16" fmla="*/ 1401 w 1815"/>
                <a:gd name="T17" fmla="*/ 640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5" h="641">
                  <a:moveTo>
                    <a:pt x="1401" y="640"/>
                  </a:moveTo>
                  <a:lnTo>
                    <a:pt x="0" y="640"/>
                  </a:lnTo>
                  <a:lnTo>
                    <a:pt x="167" y="331"/>
                  </a:lnTo>
                  <a:lnTo>
                    <a:pt x="167" y="331"/>
                  </a:lnTo>
                  <a:cubicBezTo>
                    <a:pt x="275" y="127"/>
                    <a:pt x="488" y="0"/>
                    <a:pt x="719" y="0"/>
                  </a:cubicBezTo>
                  <a:lnTo>
                    <a:pt x="1814" y="0"/>
                  </a:lnTo>
                  <a:lnTo>
                    <a:pt x="1726" y="382"/>
                  </a:lnTo>
                  <a:lnTo>
                    <a:pt x="1726" y="382"/>
                  </a:lnTo>
                  <a:cubicBezTo>
                    <a:pt x="1691" y="533"/>
                    <a:pt x="1557" y="640"/>
                    <a:pt x="1401" y="640"/>
                  </a:cubicBezTo>
                </a:path>
              </a:pathLst>
            </a:custGeom>
            <a:solidFill>
              <a:srgbClr val="3140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07" name="Freeform 200">
              <a:extLst>
                <a:ext uri="{FF2B5EF4-FFF2-40B4-BE49-F238E27FC236}">
                  <a16:creationId xmlns:a16="http://schemas.microsoft.com/office/drawing/2014/main" xmlns="" id="{8BAEF794-3342-4F35-A6D8-4B444BE5C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01050" y="7789055"/>
              <a:ext cx="2669567" cy="2587174"/>
            </a:xfrm>
            <a:custGeom>
              <a:avLst/>
              <a:gdLst>
                <a:gd name="T0" fmla="*/ 759 w 2145"/>
                <a:gd name="T1" fmla="*/ 1495 h 2078"/>
                <a:gd name="T2" fmla="*/ 1479 w 2145"/>
                <a:gd name="T3" fmla="*/ 1495 h 2078"/>
                <a:gd name="T4" fmla="*/ 1479 w 2145"/>
                <a:gd name="T5" fmla="*/ 1495 h 2078"/>
                <a:gd name="T6" fmla="*/ 1535 w 2145"/>
                <a:gd name="T7" fmla="*/ 1450 h 2078"/>
                <a:gd name="T8" fmla="*/ 1786 w 2145"/>
                <a:gd name="T9" fmla="*/ 358 h 2078"/>
                <a:gd name="T10" fmla="*/ 1786 w 2145"/>
                <a:gd name="T11" fmla="*/ 358 h 2078"/>
                <a:gd name="T12" fmla="*/ 2136 w 2145"/>
                <a:gd name="T13" fmla="*/ 37 h 2078"/>
                <a:gd name="T14" fmla="*/ 2144 w 2145"/>
                <a:gd name="T15" fmla="*/ 0 h 2078"/>
                <a:gd name="T16" fmla="*/ 2144 w 2145"/>
                <a:gd name="T17" fmla="*/ 0 h 2078"/>
                <a:gd name="T18" fmla="*/ 1736 w 2145"/>
                <a:gd name="T19" fmla="*/ 326 h 2078"/>
                <a:gd name="T20" fmla="*/ 1480 w 2145"/>
                <a:gd name="T21" fmla="*/ 1437 h 2078"/>
                <a:gd name="T22" fmla="*/ 719 w 2145"/>
                <a:gd name="T23" fmla="*/ 1437 h 2078"/>
                <a:gd name="T24" fmla="*/ 719 w 2145"/>
                <a:gd name="T25" fmla="*/ 1437 h 2078"/>
                <a:gd name="T26" fmla="*/ 167 w 2145"/>
                <a:gd name="T27" fmla="*/ 1768 h 2078"/>
                <a:gd name="T28" fmla="*/ 0 w 2145"/>
                <a:gd name="T29" fmla="*/ 2077 h 2078"/>
                <a:gd name="T30" fmla="*/ 72 w 2145"/>
                <a:gd name="T31" fmla="*/ 2077 h 2078"/>
                <a:gd name="T32" fmla="*/ 206 w 2145"/>
                <a:gd name="T33" fmla="*/ 1826 h 2078"/>
                <a:gd name="T34" fmla="*/ 206 w 2145"/>
                <a:gd name="T35" fmla="*/ 1826 h 2078"/>
                <a:gd name="T36" fmla="*/ 759 w 2145"/>
                <a:gd name="T37" fmla="*/ 1495 h 2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45" h="2078">
                  <a:moveTo>
                    <a:pt x="759" y="1495"/>
                  </a:moveTo>
                  <a:lnTo>
                    <a:pt x="1479" y="1495"/>
                  </a:lnTo>
                  <a:lnTo>
                    <a:pt x="1479" y="1495"/>
                  </a:lnTo>
                  <a:cubicBezTo>
                    <a:pt x="1505" y="1495"/>
                    <a:pt x="1528" y="1477"/>
                    <a:pt x="1535" y="1450"/>
                  </a:cubicBezTo>
                  <a:lnTo>
                    <a:pt x="1786" y="358"/>
                  </a:lnTo>
                  <a:lnTo>
                    <a:pt x="1786" y="358"/>
                  </a:lnTo>
                  <a:cubicBezTo>
                    <a:pt x="1825" y="187"/>
                    <a:pt x="1966" y="61"/>
                    <a:pt x="2136" y="37"/>
                  </a:cubicBezTo>
                  <a:lnTo>
                    <a:pt x="2144" y="0"/>
                  </a:lnTo>
                  <a:lnTo>
                    <a:pt x="2144" y="0"/>
                  </a:lnTo>
                  <a:cubicBezTo>
                    <a:pt x="1949" y="0"/>
                    <a:pt x="1780" y="135"/>
                    <a:pt x="1736" y="326"/>
                  </a:cubicBezTo>
                  <a:lnTo>
                    <a:pt x="1480" y="1437"/>
                  </a:lnTo>
                  <a:lnTo>
                    <a:pt x="719" y="1437"/>
                  </a:lnTo>
                  <a:lnTo>
                    <a:pt x="719" y="1437"/>
                  </a:lnTo>
                  <a:cubicBezTo>
                    <a:pt x="488" y="1437"/>
                    <a:pt x="275" y="1564"/>
                    <a:pt x="167" y="1768"/>
                  </a:cubicBezTo>
                  <a:lnTo>
                    <a:pt x="0" y="2077"/>
                  </a:lnTo>
                  <a:lnTo>
                    <a:pt x="72" y="2077"/>
                  </a:lnTo>
                  <a:lnTo>
                    <a:pt x="206" y="1826"/>
                  </a:lnTo>
                  <a:lnTo>
                    <a:pt x="206" y="1826"/>
                  </a:lnTo>
                  <a:cubicBezTo>
                    <a:pt x="315" y="1622"/>
                    <a:pt x="527" y="1495"/>
                    <a:pt x="759" y="1495"/>
                  </a:cubicBezTo>
                </a:path>
              </a:pathLst>
            </a:custGeom>
            <a:solidFill>
              <a:srgbClr val="F7C27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08" name="Freeform 201">
              <a:extLst>
                <a:ext uri="{FF2B5EF4-FFF2-40B4-BE49-F238E27FC236}">
                  <a16:creationId xmlns:a16="http://schemas.microsoft.com/office/drawing/2014/main" xmlns="" id="{9F47E2F1-34AF-42CE-AD33-69002D305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74139" y="6223570"/>
              <a:ext cx="1592952" cy="1235909"/>
            </a:xfrm>
            <a:custGeom>
              <a:avLst/>
              <a:gdLst>
                <a:gd name="T0" fmla="*/ 1109 w 1280"/>
                <a:gd name="T1" fmla="*/ 990 h 991"/>
                <a:gd name="T2" fmla="*/ 0 w 1280"/>
                <a:gd name="T3" fmla="*/ 733 h 991"/>
                <a:gd name="T4" fmla="*/ 171 w 1280"/>
                <a:gd name="T5" fmla="*/ 0 h 991"/>
                <a:gd name="T6" fmla="*/ 1279 w 1280"/>
                <a:gd name="T7" fmla="*/ 257 h 991"/>
                <a:gd name="T8" fmla="*/ 1109 w 1280"/>
                <a:gd name="T9" fmla="*/ 990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0" h="991">
                  <a:moveTo>
                    <a:pt x="1109" y="990"/>
                  </a:moveTo>
                  <a:lnTo>
                    <a:pt x="0" y="733"/>
                  </a:lnTo>
                  <a:lnTo>
                    <a:pt x="171" y="0"/>
                  </a:lnTo>
                  <a:lnTo>
                    <a:pt x="1279" y="257"/>
                  </a:lnTo>
                  <a:lnTo>
                    <a:pt x="1109" y="990"/>
                  </a:lnTo>
                </a:path>
              </a:pathLst>
            </a:custGeom>
            <a:solidFill>
              <a:srgbClr val="F0557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09" name="Freeform 202">
              <a:extLst>
                <a:ext uri="{FF2B5EF4-FFF2-40B4-BE49-F238E27FC236}">
                  <a16:creationId xmlns:a16="http://schemas.microsoft.com/office/drawing/2014/main" xmlns="" id="{F5F1B5A5-D9E9-4638-A340-8354894182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66249" y="6388356"/>
              <a:ext cx="900842" cy="1071121"/>
            </a:xfrm>
            <a:custGeom>
              <a:avLst/>
              <a:gdLst>
                <a:gd name="T0" fmla="*/ 553 w 724"/>
                <a:gd name="T1" fmla="*/ 861 h 862"/>
                <a:gd name="T2" fmla="*/ 0 w 724"/>
                <a:gd name="T3" fmla="*/ 733 h 862"/>
                <a:gd name="T4" fmla="*/ 171 w 724"/>
                <a:gd name="T5" fmla="*/ 0 h 862"/>
                <a:gd name="T6" fmla="*/ 723 w 724"/>
                <a:gd name="T7" fmla="*/ 128 h 862"/>
                <a:gd name="T8" fmla="*/ 553 w 724"/>
                <a:gd name="T9" fmla="*/ 861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4" h="862">
                  <a:moveTo>
                    <a:pt x="553" y="861"/>
                  </a:moveTo>
                  <a:lnTo>
                    <a:pt x="0" y="733"/>
                  </a:lnTo>
                  <a:lnTo>
                    <a:pt x="171" y="0"/>
                  </a:lnTo>
                  <a:lnTo>
                    <a:pt x="723" y="128"/>
                  </a:lnTo>
                  <a:lnTo>
                    <a:pt x="553" y="861"/>
                  </a:lnTo>
                </a:path>
              </a:pathLst>
            </a:custGeom>
            <a:solidFill>
              <a:srgbClr val="D83F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10" name="Freeform 203">
              <a:extLst>
                <a:ext uri="{FF2B5EF4-FFF2-40B4-BE49-F238E27FC236}">
                  <a16:creationId xmlns:a16="http://schemas.microsoft.com/office/drawing/2014/main" xmlns="" id="{FB66CF92-EB8A-4CCA-BC8A-D03510EDFC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96825" y="3812167"/>
              <a:ext cx="2323510" cy="1955486"/>
            </a:xfrm>
            <a:custGeom>
              <a:avLst/>
              <a:gdLst>
                <a:gd name="T0" fmla="*/ 1475 w 1867"/>
                <a:gd name="T1" fmla="*/ 1559 h 1569"/>
                <a:gd name="T2" fmla="*/ 48 w 1867"/>
                <a:gd name="T3" fmla="*/ 1119 h 1569"/>
                <a:gd name="T4" fmla="*/ 48 w 1867"/>
                <a:gd name="T5" fmla="*/ 1119 h 1569"/>
                <a:gd name="T6" fmla="*/ 9 w 1867"/>
                <a:gd name="T7" fmla="*/ 1044 h 1569"/>
                <a:gd name="T8" fmla="*/ 316 w 1867"/>
                <a:gd name="T9" fmla="*/ 49 h 1569"/>
                <a:gd name="T10" fmla="*/ 316 w 1867"/>
                <a:gd name="T11" fmla="*/ 49 h 1569"/>
                <a:gd name="T12" fmla="*/ 391 w 1867"/>
                <a:gd name="T13" fmla="*/ 10 h 1569"/>
                <a:gd name="T14" fmla="*/ 1817 w 1867"/>
                <a:gd name="T15" fmla="*/ 449 h 1569"/>
                <a:gd name="T16" fmla="*/ 1817 w 1867"/>
                <a:gd name="T17" fmla="*/ 449 h 1569"/>
                <a:gd name="T18" fmla="*/ 1856 w 1867"/>
                <a:gd name="T19" fmla="*/ 524 h 1569"/>
                <a:gd name="T20" fmla="*/ 1550 w 1867"/>
                <a:gd name="T21" fmla="*/ 1519 h 1569"/>
                <a:gd name="T22" fmla="*/ 1550 w 1867"/>
                <a:gd name="T23" fmla="*/ 1519 h 1569"/>
                <a:gd name="T24" fmla="*/ 1475 w 1867"/>
                <a:gd name="T25" fmla="*/ 1559 h 1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67" h="1569">
                  <a:moveTo>
                    <a:pt x="1475" y="1559"/>
                  </a:moveTo>
                  <a:lnTo>
                    <a:pt x="48" y="1119"/>
                  </a:lnTo>
                  <a:lnTo>
                    <a:pt x="48" y="1119"/>
                  </a:lnTo>
                  <a:cubicBezTo>
                    <a:pt x="17" y="1109"/>
                    <a:pt x="0" y="1076"/>
                    <a:pt x="9" y="1044"/>
                  </a:cubicBezTo>
                  <a:lnTo>
                    <a:pt x="316" y="49"/>
                  </a:lnTo>
                  <a:lnTo>
                    <a:pt x="316" y="49"/>
                  </a:lnTo>
                  <a:cubicBezTo>
                    <a:pt x="326" y="17"/>
                    <a:pt x="358" y="0"/>
                    <a:pt x="391" y="10"/>
                  </a:cubicBezTo>
                  <a:lnTo>
                    <a:pt x="1817" y="449"/>
                  </a:lnTo>
                  <a:lnTo>
                    <a:pt x="1817" y="449"/>
                  </a:lnTo>
                  <a:cubicBezTo>
                    <a:pt x="1849" y="459"/>
                    <a:pt x="1866" y="492"/>
                    <a:pt x="1856" y="524"/>
                  </a:cubicBezTo>
                  <a:lnTo>
                    <a:pt x="1550" y="1519"/>
                  </a:lnTo>
                  <a:lnTo>
                    <a:pt x="1550" y="1519"/>
                  </a:lnTo>
                  <a:cubicBezTo>
                    <a:pt x="1540" y="1551"/>
                    <a:pt x="1506" y="1568"/>
                    <a:pt x="1475" y="1559"/>
                  </a:cubicBezTo>
                </a:path>
              </a:pathLst>
            </a:custGeom>
            <a:solidFill>
              <a:srgbClr val="F7C27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11" name="Freeform 119">
              <a:extLst>
                <a:ext uri="{FF2B5EF4-FFF2-40B4-BE49-F238E27FC236}">
                  <a16:creationId xmlns:a16="http://schemas.microsoft.com/office/drawing/2014/main" xmlns="" id="{DDB38F49-BCD0-4A53-9B41-A672BC1FB2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13167" y="3884519"/>
              <a:ext cx="1531275" cy="518674"/>
            </a:xfrm>
            <a:custGeom>
              <a:avLst/>
              <a:gdLst>
                <a:gd name="connsiteX0" fmla="*/ 1378305 w 1531275"/>
                <a:gd name="connsiteY0" fmla="*/ 417998 h 518674"/>
                <a:gd name="connsiteX1" fmla="*/ 1448789 w 1531275"/>
                <a:gd name="connsiteY1" fmla="*/ 427505 h 518674"/>
                <a:gd name="connsiteX2" fmla="*/ 1530581 w 1531275"/>
                <a:gd name="connsiteY2" fmla="*/ 497224 h 518674"/>
                <a:gd name="connsiteX3" fmla="*/ 1424003 w 1531275"/>
                <a:gd name="connsiteY3" fmla="*/ 508633 h 518674"/>
                <a:gd name="connsiteX4" fmla="*/ 1342211 w 1531275"/>
                <a:gd name="connsiteY4" fmla="*/ 438914 h 518674"/>
                <a:gd name="connsiteX5" fmla="*/ 1378305 w 1531275"/>
                <a:gd name="connsiteY5" fmla="*/ 417998 h 518674"/>
                <a:gd name="connsiteX6" fmla="*/ 932761 w 1531275"/>
                <a:gd name="connsiteY6" fmla="*/ 281072 h 518674"/>
                <a:gd name="connsiteX7" fmla="*/ 1003863 w 1531275"/>
                <a:gd name="connsiteY7" fmla="*/ 290005 h 518674"/>
                <a:gd name="connsiteX8" fmla="*/ 1085653 w 1531275"/>
                <a:gd name="connsiteY8" fmla="*/ 360218 h 518674"/>
                <a:gd name="connsiteX9" fmla="*/ 977839 w 1531275"/>
                <a:gd name="connsiteY9" fmla="*/ 371502 h 518674"/>
                <a:gd name="connsiteX10" fmla="*/ 896049 w 1531275"/>
                <a:gd name="connsiteY10" fmla="*/ 301290 h 518674"/>
                <a:gd name="connsiteX11" fmla="*/ 932761 w 1531275"/>
                <a:gd name="connsiteY11" fmla="*/ 281072 h 518674"/>
                <a:gd name="connsiteX12" fmla="*/ 488031 w 1531275"/>
                <a:gd name="connsiteY12" fmla="*/ 143745 h 518674"/>
                <a:gd name="connsiteX13" fmla="*/ 558241 w 1531275"/>
                <a:gd name="connsiteY13" fmla="*/ 152679 h 518674"/>
                <a:gd name="connsiteX14" fmla="*/ 639537 w 1531275"/>
                <a:gd name="connsiteY14" fmla="*/ 222894 h 518674"/>
                <a:gd name="connsiteX15" fmla="*/ 533607 w 1531275"/>
                <a:gd name="connsiteY15" fmla="*/ 234178 h 518674"/>
                <a:gd name="connsiteX16" fmla="*/ 451079 w 1531275"/>
                <a:gd name="connsiteY16" fmla="*/ 163964 h 518674"/>
                <a:gd name="connsiteX17" fmla="*/ 488031 w 1531275"/>
                <a:gd name="connsiteY17" fmla="*/ 143745 h 518674"/>
                <a:gd name="connsiteX18" fmla="*/ 36789 w 1531275"/>
                <a:gd name="connsiteY18" fmla="*/ 535 h 518674"/>
                <a:gd name="connsiteX19" fmla="*/ 107273 w 1531275"/>
                <a:gd name="connsiteY19" fmla="*/ 10042 h 518674"/>
                <a:gd name="connsiteX20" fmla="*/ 189065 w 1531275"/>
                <a:gd name="connsiteY20" fmla="*/ 79761 h 518674"/>
                <a:gd name="connsiteX21" fmla="*/ 82487 w 1531275"/>
                <a:gd name="connsiteY21" fmla="*/ 91170 h 518674"/>
                <a:gd name="connsiteX22" fmla="*/ 695 w 1531275"/>
                <a:gd name="connsiteY22" fmla="*/ 21451 h 518674"/>
                <a:gd name="connsiteX23" fmla="*/ 36789 w 1531275"/>
                <a:gd name="connsiteY23" fmla="*/ 535 h 518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31275" h="518674">
                  <a:moveTo>
                    <a:pt x="1378305" y="417998"/>
                  </a:moveTo>
                  <a:cubicBezTo>
                    <a:pt x="1397669" y="416097"/>
                    <a:pt x="1422765" y="419266"/>
                    <a:pt x="1448789" y="427505"/>
                  </a:cubicBezTo>
                  <a:cubicBezTo>
                    <a:pt x="1500837" y="443984"/>
                    <a:pt x="1536777" y="474407"/>
                    <a:pt x="1530581" y="497224"/>
                  </a:cubicBezTo>
                  <a:cubicBezTo>
                    <a:pt x="1524385" y="521309"/>
                    <a:pt x="1476053" y="525112"/>
                    <a:pt x="1424003" y="508633"/>
                  </a:cubicBezTo>
                  <a:cubicBezTo>
                    <a:pt x="1370715" y="493421"/>
                    <a:pt x="1334777" y="460463"/>
                    <a:pt x="1342211" y="438914"/>
                  </a:cubicBezTo>
                  <a:cubicBezTo>
                    <a:pt x="1345309" y="426871"/>
                    <a:pt x="1358941" y="419900"/>
                    <a:pt x="1378305" y="417998"/>
                  </a:cubicBezTo>
                  <a:close/>
                  <a:moveTo>
                    <a:pt x="932761" y="281072"/>
                  </a:moveTo>
                  <a:cubicBezTo>
                    <a:pt x="952125" y="279035"/>
                    <a:pt x="977219" y="281856"/>
                    <a:pt x="1003863" y="290005"/>
                  </a:cubicBezTo>
                  <a:cubicBezTo>
                    <a:pt x="1055911" y="306305"/>
                    <a:pt x="1091849" y="337650"/>
                    <a:pt x="1085653" y="360218"/>
                  </a:cubicBezTo>
                  <a:cubicBezTo>
                    <a:pt x="1078219" y="382786"/>
                    <a:pt x="1031127" y="387801"/>
                    <a:pt x="977839" y="371502"/>
                  </a:cubicBezTo>
                  <a:cubicBezTo>
                    <a:pt x="925791" y="355203"/>
                    <a:pt x="889853" y="323858"/>
                    <a:pt x="896049" y="301290"/>
                  </a:cubicBezTo>
                  <a:cubicBezTo>
                    <a:pt x="899767" y="290006"/>
                    <a:pt x="913399" y="283110"/>
                    <a:pt x="932761" y="281072"/>
                  </a:cubicBezTo>
                  <a:close/>
                  <a:moveTo>
                    <a:pt x="488031" y="143745"/>
                  </a:moveTo>
                  <a:cubicBezTo>
                    <a:pt x="507431" y="141708"/>
                    <a:pt x="532375" y="144529"/>
                    <a:pt x="558241" y="152679"/>
                  </a:cubicBezTo>
                  <a:cubicBezTo>
                    <a:pt x="609975" y="168979"/>
                    <a:pt x="646929" y="200325"/>
                    <a:pt x="639537" y="222894"/>
                  </a:cubicBezTo>
                  <a:cubicBezTo>
                    <a:pt x="632147" y="245463"/>
                    <a:pt x="585341" y="250478"/>
                    <a:pt x="533607" y="234178"/>
                  </a:cubicBezTo>
                  <a:cubicBezTo>
                    <a:pt x="481873" y="217879"/>
                    <a:pt x="444921" y="186533"/>
                    <a:pt x="451079" y="163964"/>
                  </a:cubicBezTo>
                  <a:cubicBezTo>
                    <a:pt x="454773" y="152679"/>
                    <a:pt x="468631" y="145783"/>
                    <a:pt x="488031" y="143745"/>
                  </a:cubicBezTo>
                  <a:close/>
                  <a:moveTo>
                    <a:pt x="36789" y="535"/>
                  </a:moveTo>
                  <a:cubicBezTo>
                    <a:pt x="56153" y="-1366"/>
                    <a:pt x="81249" y="1803"/>
                    <a:pt x="107273" y="10042"/>
                  </a:cubicBezTo>
                  <a:cubicBezTo>
                    <a:pt x="160561" y="25254"/>
                    <a:pt x="196499" y="56944"/>
                    <a:pt x="189065" y="79761"/>
                  </a:cubicBezTo>
                  <a:cubicBezTo>
                    <a:pt x="182867" y="103846"/>
                    <a:pt x="134537" y="107649"/>
                    <a:pt x="82487" y="91170"/>
                  </a:cubicBezTo>
                  <a:cubicBezTo>
                    <a:pt x="30437" y="75958"/>
                    <a:pt x="-5501" y="43000"/>
                    <a:pt x="695" y="21451"/>
                  </a:cubicBezTo>
                  <a:cubicBezTo>
                    <a:pt x="3793" y="9408"/>
                    <a:pt x="17425" y="2436"/>
                    <a:pt x="36789" y="535"/>
                  </a:cubicBezTo>
                  <a:close/>
                </a:path>
              </a:pathLst>
            </a:custGeom>
            <a:solidFill>
              <a:srgbClr val="EEF2F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12" name="Freeform 208">
              <a:extLst>
                <a:ext uri="{FF2B5EF4-FFF2-40B4-BE49-F238E27FC236}">
                  <a16:creationId xmlns:a16="http://schemas.microsoft.com/office/drawing/2014/main" xmlns="" id="{3F77A753-32D2-48B1-9F35-DBABD588B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72600" y="4355971"/>
              <a:ext cx="1862104" cy="1197460"/>
            </a:xfrm>
            <a:custGeom>
              <a:avLst/>
              <a:gdLst>
                <a:gd name="T0" fmla="*/ 1447 w 1497"/>
                <a:gd name="T1" fmla="*/ 388 h 962"/>
                <a:gd name="T2" fmla="*/ 222 w 1497"/>
                <a:gd name="T3" fmla="*/ 10 h 962"/>
                <a:gd name="T4" fmla="*/ 222 w 1497"/>
                <a:gd name="T5" fmla="*/ 10 h 962"/>
                <a:gd name="T6" fmla="*/ 147 w 1497"/>
                <a:gd name="T7" fmla="*/ 50 h 962"/>
                <a:gd name="T8" fmla="*/ 9 w 1497"/>
                <a:gd name="T9" fmla="*/ 499 h 962"/>
                <a:gd name="T10" fmla="*/ 9 w 1497"/>
                <a:gd name="T11" fmla="*/ 499 h 962"/>
                <a:gd name="T12" fmla="*/ 48 w 1497"/>
                <a:gd name="T13" fmla="*/ 574 h 962"/>
                <a:gd name="T14" fmla="*/ 1273 w 1497"/>
                <a:gd name="T15" fmla="*/ 951 h 962"/>
                <a:gd name="T16" fmla="*/ 1273 w 1497"/>
                <a:gd name="T17" fmla="*/ 951 h 962"/>
                <a:gd name="T18" fmla="*/ 1348 w 1497"/>
                <a:gd name="T19" fmla="*/ 912 h 962"/>
                <a:gd name="T20" fmla="*/ 1486 w 1497"/>
                <a:gd name="T21" fmla="*/ 462 h 962"/>
                <a:gd name="T22" fmla="*/ 1486 w 1497"/>
                <a:gd name="T23" fmla="*/ 462 h 962"/>
                <a:gd name="T24" fmla="*/ 1447 w 1497"/>
                <a:gd name="T25" fmla="*/ 388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97" h="962">
                  <a:moveTo>
                    <a:pt x="1447" y="388"/>
                  </a:moveTo>
                  <a:lnTo>
                    <a:pt x="222" y="10"/>
                  </a:lnTo>
                  <a:lnTo>
                    <a:pt x="222" y="10"/>
                  </a:lnTo>
                  <a:cubicBezTo>
                    <a:pt x="190" y="0"/>
                    <a:pt x="157" y="18"/>
                    <a:pt x="147" y="50"/>
                  </a:cubicBezTo>
                  <a:lnTo>
                    <a:pt x="9" y="499"/>
                  </a:lnTo>
                  <a:lnTo>
                    <a:pt x="9" y="499"/>
                  </a:lnTo>
                  <a:cubicBezTo>
                    <a:pt x="0" y="531"/>
                    <a:pt x="17" y="564"/>
                    <a:pt x="48" y="574"/>
                  </a:cubicBezTo>
                  <a:lnTo>
                    <a:pt x="1273" y="951"/>
                  </a:lnTo>
                  <a:lnTo>
                    <a:pt x="1273" y="951"/>
                  </a:lnTo>
                  <a:cubicBezTo>
                    <a:pt x="1305" y="961"/>
                    <a:pt x="1338" y="943"/>
                    <a:pt x="1348" y="912"/>
                  </a:cubicBezTo>
                  <a:lnTo>
                    <a:pt x="1486" y="462"/>
                  </a:lnTo>
                  <a:lnTo>
                    <a:pt x="1486" y="462"/>
                  </a:lnTo>
                  <a:cubicBezTo>
                    <a:pt x="1496" y="431"/>
                    <a:pt x="1478" y="397"/>
                    <a:pt x="1447" y="38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13" name="Freeform 209">
              <a:extLst>
                <a:ext uri="{FF2B5EF4-FFF2-40B4-BE49-F238E27FC236}">
                  <a16:creationId xmlns:a16="http://schemas.microsoft.com/office/drawing/2014/main" xmlns="" id="{91C8EF2D-155D-4106-8C79-440A5E168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50514" y="6355398"/>
              <a:ext cx="1603937" cy="1312809"/>
            </a:xfrm>
            <a:custGeom>
              <a:avLst/>
              <a:gdLst>
                <a:gd name="T0" fmla="*/ 104 w 1288"/>
                <a:gd name="T1" fmla="*/ 810 h 1053"/>
                <a:gd name="T2" fmla="*/ 104 w 1288"/>
                <a:gd name="T3" fmla="*/ 810 h 1053"/>
                <a:gd name="T4" fmla="*/ 473 w 1288"/>
                <a:gd name="T5" fmla="*/ 157 h 1053"/>
                <a:gd name="T6" fmla="*/ 473 w 1288"/>
                <a:gd name="T7" fmla="*/ 157 h 1053"/>
                <a:gd name="T8" fmla="*/ 1220 w 1288"/>
                <a:gd name="T9" fmla="*/ 240 h 1053"/>
                <a:gd name="T10" fmla="*/ 1220 w 1288"/>
                <a:gd name="T11" fmla="*/ 240 h 1053"/>
                <a:gd name="T12" fmla="*/ 1120 w 1288"/>
                <a:gd name="T13" fmla="*/ 684 h 1053"/>
                <a:gd name="T14" fmla="*/ 1211 w 1288"/>
                <a:gd name="T15" fmla="*/ 854 h 1053"/>
                <a:gd name="T16" fmla="*/ 963 w 1288"/>
                <a:gd name="T17" fmla="*/ 825 h 1053"/>
                <a:gd name="T18" fmla="*/ 963 w 1288"/>
                <a:gd name="T19" fmla="*/ 825 h 1053"/>
                <a:gd name="T20" fmla="*/ 850 w 1288"/>
                <a:gd name="T21" fmla="*/ 894 h 1053"/>
                <a:gd name="T22" fmla="*/ 850 w 1288"/>
                <a:gd name="T23" fmla="*/ 894 h 1053"/>
                <a:gd name="T24" fmla="*/ 104 w 1288"/>
                <a:gd name="T25" fmla="*/ 810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8" h="1053">
                  <a:moveTo>
                    <a:pt x="104" y="810"/>
                  </a:moveTo>
                  <a:lnTo>
                    <a:pt x="104" y="810"/>
                  </a:lnTo>
                  <a:cubicBezTo>
                    <a:pt x="0" y="606"/>
                    <a:pt x="166" y="314"/>
                    <a:pt x="473" y="157"/>
                  </a:cubicBezTo>
                  <a:lnTo>
                    <a:pt x="473" y="157"/>
                  </a:lnTo>
                  <a:cubicBezTo>
                    <a:pt x="781" y="0"/>
                    <a:pt x="1116" y="37"/>
                    <a:pt x="1220" y="240"/>
                  </a:cubicBezTo>
                  <a:lnTo>
                    <a:pt x="1220" y="240"/>
                  </a:lnTo>
                  <a:cubicBezTo>
                    <a:pt x="1287" y="371"/>
                    <a:pt x="1242" y="539"/>
                    <a:pt x="1120" y="684"/>
                  </a:cubicBezTo>
                  <a:lnTo>
                    <a:pt x="1211" y="854"/>
                  </a:lnTo>
                  <a:lnTo>
                    <a:pt x="963" y="825"/>
                  </a:lnTo>
                  <a:lnTo>
                    <a:pt x="963" y="825"/>
                  </a:lnTo>
                  <a:cubicBezTo>
                    <a:pt x="929" y="850"/>
                    <a:pt x="891" y="873"/>
                    <a:pt x="850" y="894"/>
                  </a:cubicBezTo>
                  <a:lnTo>
                    <a:pt x="850" y="894"/>
                  </a:lnTo>
                  <a:cubicBezTo>
                    <a:pt x="541" y="1052"/>
                    <a:pt x="208" y="1014"/>
                    <a:pt x="104" y="810"/>
                  </a:cubicBezTo>
                </a:path>
              </a:pathLst>
            </a:custGeom>
            <a:solidFill>
              <a:srgbClr val="F7C27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14" name="Freeform 210">
              <a:extLst>
                <a:ext uri="{FF2B5EF4-FFF2-40B4-BE49-F238E27FC236}">
                  <a16:creationId xmlns:a16="http://schemas.microsoft.com/office/drawing/2014/main" xmlns="" id="{0D438F31-E467-4A9B-BBA0-19C180633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7415" y="6899199"/>
              <a:ext cx="972251" cy="763520"/>
            </a:xfrm>
            <a:custGeom>
              <a:avLst/>
              <a:gdLst>
                <a:gd name="T0" fmla="*/ 751 w 781"/>
                <a:gd name="T1" fmla="*/ 294 h 614"/>
                <a:gd name="T2" fmla="*/ 751 w 781"/>
                <a:gd name="T3" fmla="*/ 294 h 614"/>
                <a:gd name="T4" fmla="*/ 47 w 781"/>
                <a:gd name="T5" fmla="*/ 84 h 614"/>
                <a:gd name="T6" fmla="*/ 47 w 781"/>
                <a:gd name="T7" fmla="*/ 84 h 614"/>
                <a:gd name="T8" fmla="*/ 44 w 781"/>
                <a:gd name="T9" fmla="*/ 373 h 614"/>
                <a:gd name="T10" fmla="*/ 44 w 781"/>
                <a:gd name="T11" fmla="*/ 373 h 614"/>
                <a:gd name="T12" fmla="*/ 772 w 781"/>
                <a:gd name="T13" fmla="*/ 466 h 614"/>
                <a:gd name="T14" fmla="*/ 772 w 781"/>
                <a:gd name="T15" fmla="*/ 466 h 614"/>
                <a:gd name="T16" fmla="*/ 751 w 781"/>
                <a:gd name="T17" fmla="*/ 294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1" h="614">
                  <a:moveTo>
                    <a:pt x="751" y="294"/>
                  </a:moveTo>
                  <a:lnTo>
                    <a:pt x="751" y="294"/>
                  </a:lnTo>
                  <a:cubicBezTo>
                    <a:pt x="664" y="83"/>
                    <a:pt x="366" y="0"/>
                    <a:pt x="47" y="84"/>
                  </a:cubicBezTo>
                  <a:lnTo>
                    <a:pt x="47" y="84"/>
                  </a:lnTo>
                  <a:cubicBezTo>
                    <a:pt x="4" y="185"/>
                    <a:pt x="0" y="287"/>
                    <a:pt x="44" y="373"/>
                  </a:cubicBezTo>
                  <a:lnTo>
                    <a:pt x="44" y="373"/>
                  </a:lnTo>
                  <a:cubicBezTo>
                    <a:pt x="146" y="573"/>
                    <a:pt x="469" y="613"/>
                    <a:pt x="772" y="466"/>
                  </a:cubicBezTo>
                  <a:lnTo>
                    <a:pt x="772" y="466"/>
                  </a:lnTo>
                  <a:cubicBezTo>
                    <a:pt x="780" y="406"/>
                    <a:pt x="774" y="349"/>
                    <a:pt x="751" y="294"/>
                  </a:cubicBezTo>
                </a:path>
              </a:pathLst>
            </a:custGeom>
            <a:solidFill>
              <a:srgbClr val="E1A45A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15" name="Freeform 211">
              <a:extLst>
                <a:ext uri="{FF2B5EF4-FFF2-40B4-BE49-F238E27FC236}">
                  <a16:creationId xmlns:a16="http://schemas.microsoft.com/office/drawing/2014/main" xmlns="" id="{D9657571-F457-4220-88B6-39C9EB923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07841" y="6981594"/>
              <a:ext cx="1664358" cy="1488584"/>
            </a:xfrm>
            <a:custGeom>
              <a:avLst/>
              <a:gdLst>
                <a:gd name="T0" fmla="*/ 1246 w 1334"/>
                <a:gd name="T1" fmla="*/ 277 h 1197"/>
                <a:gd name="T2" fmla="*/ 1246 w 1334"/>
                <a:gd name="T3" fmla="*/ 277 h 1197"/>
                <a:gd name="T4" fmla="*/ 509 w 1334"/>
                <a:gd name="T5" fmla="*/ 132 h 1197"/>
                <a:gd name="T6" fmla="*/ 509 w 1334"/>
                <a:gd name="T7" fmla="*/ 132 h 1197"/>
                <a:gd name="T8" fmla="*/ 87 w 1334"/>
                <a:gd name="T9" fmla="*/ 755 h 1197"/>
                <a:gd name="T10" fmla="*/ 87 w 1334"/>
                <a:gd name="T11" fmla="*/ 755 h 1197"/>
                <a:gd name="T12" fmla="*/ 490 w 1334"/>
                <a:gd name="T13" fmla="*/ 967 h 1197"/>
                <a:gd name="T14" fmla="*/ 524 w 1334"/>
                <a:gd name="T15" fmla="*/ 1196 h 1197"/>
                <a:gd name="T16" fmla="*/ 700 w 1334"/>
                <a:gd name="T17" fmla="*/ 940 h 1197"/>
                <a:gd name="T18" fmla="*/ 700 w 1334"/>
                <a:gd name="T19" fmla="*/ 940 h 1197"/>
                <a:gd name="T20" fmla="*/ 826 w 1334"/>
                <a:gd name="T21" fmla="*/ 899 h 1197"/>
                <a:gd name="T22" fmla="*/ 826 w 1334"/>
                <a:gd name="T23" fmla="*/ 899 h 1197"/>
                <a:gd name="T24" fmla="*/ 1246 w 1334"/>
                <a:gd name="T25" fmla="*/ 277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4" h="1197">
                  <a:moveTo>
                    <a:pt x="1246" y="277"/>
                  </a:moveTo>
                  <a:lnTo>
                    <a:pt x="1246" y="277"/>
                  </a:lnTo>
                  <a:cubicBezTo>
                    <a:pt x="1159" y="65"/>
                    <a:pt x="830" y="0"/>
                    <a:pt x="509" y="132"/>
                  </a:cubicBezTo>
                  <a:lnTo>
                    <a:pt x="509" y="132"/>
                  </a:lnTo>
                  <a:cubicBezTo>
                    <a:pt x="189" y="265"/>
                    <a:pt x="0" y="543"/>
                    <a:pt x="87" y="755"/>
                  </a:cubicBezTo>
                  <a:lnTo>
                    <a:pt x="87" y="755"/>
                  </a:lnTo>
                  <a:cubicBezTo>
                    <a:pt x="144" y="891"/>
                    <a:pt x="300" y="965"/>
                    <a:pt x="490" y="967"/>
                  </a:cubicBezTo>
                  <a:lnTo>
                    <a:pt x="524" y="1196"/>
                  </a:lnTo>
                  <a:lnTo>
                    <a:pt x="700" y="940"/>
                  </a:lnTo>
                  <a:lnTo>
                    <a:pt x="700" y="940"/>
                  </a:lnTo>
                  <a:cubicBezTo>
                    <a:pt x="741" y="930"/>
                    <a:pt x="783" y="916"/>
                    <a:pt x="826" y="899"/>
                  </a:cubicBezTo>
                  <a:lnTo>
                    <a:pt x="826" y="899"/>
                  </a:lnTo>
                  <a:cubicBezTo>
                    <a:pt x="1144" y="767"/>
                    <a:pt x="1333" y="488"/>
                    <a:pt x="1246" y="277"/>
                  </a:cubicBezTo>
                </a:path>
              </a:pathLst>
            </a:custGeom>
            <a:solidFill>
              <a:srgbClr val="739CF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16" name="Freeform 212">
              <a:extLst>
                <a:ext uri="{FF2B5EF4-FFF2-40B4-BE49-F238E27FC236}">
                  <a16:creationId xmlns:a16="http://schemas.microsoft.com/office/drawing/2014/main" xmlns="" id="{5B9239BC-A6B5-47F8-89EE-26A3FA76E3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90791" y="4004424"/>
              <a:ext cx="2394920" cy="2334497"/>
            </a:xfrm>
            <a:custGeom>
              <a:avLst/>
              <a:gdLst>
                <a:gd name="T0" fmla="*/ 726 w 1924"/>
                <a:gd name="T1" fmla="*/ 1872 h 1873"/>
                <a:gd name="T2" fmla="*/ 0 w 1924"/>
                <a:gd name="T3" fmla="*/ 1018 h 1873"/>
                <a:gd name="T4" fmla="*/ 1197 w 1924"/>
                <a:gd name="T5" fmla="*/ 0 h 1873"/>
                <a:gd name="T6" fmla="*/ 1923 w 1924"/>
                <a:gd name="T7" fmla="*/ 854 h 1873"/>
                <a:gd name="T8" fmla="*/ 726 w 1924"/>
                <a:gd name="T9" fmla="*/ 1872 h 1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4" h="1873">
                  <a:moveTo>
                    <a:pt x="726" y="1872"/>
                  </a:moveTo>
                  <a:lnTo>
                    <a:pt x="0" y="1018"/>
                  </a:lnTo>
                  <a:lnTo>
                    <a:pt x="1197" y="0"/>
                  </a:lnTo>
                  <a:lnTo>
                    <a:pt x="1923" y="854"/>
                  </a:lnTo>
                  <a:lnTo>
                    <a:pt x="726" y="1872"/>
                  </a:lnTo>
                </a:path>
              </a:pathLst>
            </a:custGeom>
            <a:solidFill>
              <a:srgbClr val="98C8E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17" name="Freeform 213">
              <a:extLst>
                <a:ext uri="{FF2B5EF4-FFF2-40B4-BE49-F238E27FC236}">
                  <a16:creationId xmlns:a16="http://schemas.microsoft.com/office/drawing/2014/main" xmlns="" id="{683376DD-0B9E-43AA-9C41-B49E03F4D9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85013" y="4152729"/>
              <a:ext cx="1252390" cy="1318305"/>
            </a:xfrm>
            <a:custGeom>
              <a:avLst/>
              <a:gdLst>
                <a:gd name="T0" fmla="*/ 619 w 1007"/>
                <a:gd name="T1" fmla="*/ 1056 h 1057"/>
                <a:gd name="T2" fmla="*/ 0 w 1007"/>
                <a:gd name="T3" fmla="*/ 329 h 1057"/>
                <a:gd name="T4" fmla="*/ 387 w 1007"/>
                <a:gd name="T5" fmla="*/ 0 h 1057"/>
                <a:gd name="T6" fmla="*/ 1006 w 1007"/>
                <a:gd name="T7" fmla="*/ 727 h 1057"/>
                <a:gd name="T8" fmla="*/ 619 w 1007"/>
                <a:gd name="T9" fmla="*/ 1056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7" h="1057">
                  <a:moveTo>
                    <a:pt x="619" y="1056"/>
                  </a:moveTo>
                  <a:lnTo>
                    <a:pt x="0" y="329"/>
                  </a:lnTo>
                  <a:lnTo>
                    <a:pt x="387" y="0"/>
                  </a:lnTo>
                  <a:lnTo>
                    <a:pt x="1006" y="727"/>
                  </a:lnTo>
                  <a:lnTo>
                    <a:pt x="619" y="1056"/>
                  </a:lnTo>
                </a:path>
              </a:pathLst>
            </a:custGeom>
            <a:solidFill>
              <a:srgbClr val="EEF2F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18" name="Freeform 126">
              <a:extLst>
                <a:ext uri="{FF2B5EF4-FFF2-40B4-BE49-F238E27FC236}">
                  <a16:creationId xmlns:a16="http://schemas.microsoft.com/office/drawing/2014/main" xmlns="" id="{54CFA8BA-B9E3-48A0-831E-431CDC7381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36131" y="4662221"/>
              <a:ext cx="1402739" cy="1440704"/>
            </a:xfrm>
            <a:custGeom>
              <a:avLst/>
              <a:gdLst>
                <a:gd name="connsiteX0" fmla="*/ 34080 w 1402739"/>
                <a:gd name="connsiteY0" fmla="*/ 521270 h 1440704"/>
                <a:gd name="connsiteX1" fmla="*/ 54971 w 1402739"/>
                <a:gd name="connsiteY1" fmla="*/ 531380 h 1440704"/>
                <a:gd name="connsiteX2" fmla="*/ 787094 w 1402739"/>
                <a:gd name="connsiteY2" fmla="*/ 1389999 h 1440704"/>
                <a:gd name="connsiteX3" fmla="*/ 783352 w 1402739"/>
                <a:gd name="connsiteY3" fmla="*/ 1433552 h 1440704"/>
                <a:gd name="connsiteX4" fmla="*/ 739699 w 1402739"/>
                <a:gd name="connsiteY4" fmla="*/ 1429819 h 1440704"/>
                <a:gd name="connsiteX5" fmla="*/ 7576 w 1402739"/>
                <a:gd name="connsiteY5" fmla="*/ 572445 h 1440704"/>
                <a:gd name="connsiteX6" fmla="*/ 11318 w 1402739"/>
                <a:gd name="connsiteY6" fmla="*/ 528892 h 1440704"/>
                <a:gd name="connsiteX7" fmla="*/ 34080 w 1402739"/>
                <a:gd name="connsiteY7" fmla="*/ 521270 h 1440704"/>
                <a:gd name="connsiteX8" fmla="*/ 154925 w 1402739"/>
                <a:gd name="connsiteY8" fmla="*/ 416905 h 1440704"/>
                <a:gd name="connsiteX9" fmla="*/ 175816 w 1402739"/>
                <a:gd name="connsiteY9" fmla="*/ 427029 h 1440704"/>
                <a:gd name="connsiteX10" fmla="*/ 907939 w 1402739"/>
                <a:gd name="connsiteY10" fmla="*/ 1285558 h 1440704"/>
                <a:gd name="connsiteX11" fmla="*/ 904197 w 1402739"/>
                <a:gd name="connsiteY11" fmla="*/ 1330416 h 1440704"/>
                <a:gd name="connsiteX12" fmla="*/ 860544 w 1402739"/>
                <a:gd name="connsiteY12" fmla="*/ 1326678 h 1440704"/>
                <a:gd name="connsiteX13" fmla="*/ 128421 w 1402739"/>
                <a:gd name="connsiteY13" fmla="*/ 468148 h 1440704"/>
                <a:gd name="connsiteX14" fmla="*/ 132163 w 1402739"/>
                <a:gd name="connsiteY14" fmla="*/ 424537 h 1440704"/>
                <a:gd name="connsiteX15" fmla="*/ 154925 w 1402739"/>
                <a:gd name="connsiteY15" fmla="*/ 416905 h 1440704"/>
                <a:gd name="connsiteX16" fmla="*/ 275300 w 1402739"/>
                <a:gd name="connsiteY16" fmla="*/ 313160 h 1440704"/>
                <a:gd name="connsiteX17" fmla="*/ 296659 w 1402739"/>
                <a:gd name="connsiteY17" fmla="*/ 323893 h 1440704"/>
                <a:gd name="connsiteX18" fmla="*/ 1028782 w 1402739"/>
                <a:gd name="connsiteY18" fmla="*/ 1181267 h 1440704"/>
                <a:gd name="connsiteX19" fmla="*/ 1023793 w 1402739"/>
                <a:gd name="connsiteY19" fmla="*/ 1226065 h 1440704"/>
                <a:gd name="connsiteX20" fmla="*/ 981387 w 1402739"/>
                <a:gd name="connsiteY20" fmla="*/ 1222332 h 1440704"/>
                <a:gd name="connsiteX21" fmla="*/ 249264 w 1402739"/>
                <a:gd name="connsiteY21" fmla="*/ 364957 h 1440704"/>
                <a:gd name="connsiteX22" fmla="*/ 253006 w 1402739"/>
                <a:gd name="connsiteY22" fmla="*/ 320160 h 1440704"/>
                <a:gd name="connsiteX23" fmla="*/ 275300 w 1402739"/>
                <a:gd name="connsiteY23" fmla="*/ 313160 h 1440704"/>
                <a:gd name="connsiteX24" fmla="*/ 401640 w 1402739"/>
                <a:gd name="connsiteY24" fmla="*/ 208789 h 1440704"/>
                <a:gd name="connsiteX25" fmla="*/ 422999 w 1402739"/>
                <a:gd name="connsiteY25" fmla="*/ 219522 h 1440704"/>
                <a:gd name="connsiteX26" fmla="*/ 1153875 w 1402739"/>
                <a:gd name="connsiteY26" fmla="*/ 1076900 h 1440704"/>
                <a:gd name="connsiteX27" fmla="*/ 1150133 w 1402739"/>
                <a:gd name="connsiteY27" fmla="*/ 1120453 h 1440704"/>
                <a:gd name="connsiteX28" fmla="*/ 1106480 w 1402739"/>
                <a:gd name="connsiteY28" fmla="*/ 1116720 h 1440704"/>
                <a:gd name="connsiteX29" fmla="*/ 375604 w 1402739"/>
                <a:gd name="connsiteY29" fmla="*/ 259342 h 1440704"/>
                <a:gd name="connsiteX30" fmla="*/ 379346 w 1402739"/>
                <a:gd name="connsiteY30" fmla="*/ 215789 h 1440704"/>
                <a:gd name="connsiteX31" fmla="*/ 401640 w 1402739"/>
                <a:gd name="connsiteY31" fmla="*/ 208789 h 1440704"/>
                <a:gd name="connsiteX32" fmla="*/ 523672 w 1402739"/>
                <a:gd name="connsiteY32" fmla="*/ 103962 h 1440704"/>
                <a:gd name="connsiteX33" fmla="*/ 544998 w 1402739"/>
                <a:gd name="connsiteY33" fmla="*/ 115162 h 1440704"/>
                <a:gd name="connsiteX34" fmla="*/ 1274739 w 1402739"/>
                <a:gd name="connsiteY34" fmla="*/ 972536 h 1440704"/>
                <a:gd name="connsiteX35" fmla="*/ 1271003 w 1402739"/>
                <a:gd name="connsiteY35" fmla="*/ 1016089 h 1440704"/>
                <a:gd name="connsiteX36" fmla="*/ 1227418 w 1402739"/>
                <a:gd name="connsiteY36" fmla="*/ 1012356 h 1440704"/>
                <a:gd name="connsiteX37" fmla="*/ 497677 w 1402739"/>
                <a:gd name="connsiteY37" fmla="*/ 154982 h 1440704"/>
                <a:gd name="connsiteX38" fmla="*/ 501413 w 1402739"/>
                <a:gd name="connsiteY38" fmla="*/ 111429 h 1440704"/>
                <a:gd name="connsiteX39" fmla="*/ 523672 w 1402739"/>
                <a:gd name="connsiteY39" fmla="*/ 103962 h 1440704"/>
                <a:gd name="connsiteX40" fmla="*/ 644515 w 1402739"/>
                <a:gd name="connsiteY40" fmla="*/ 209 h 1440704"/>
                <a:gd name="connsiteX41" fmla="*/ 665841 w 1402739"/>
                <a:gd name="connsiteY41" fmla="*/ 12015 h 1440704"/>
                <a:gd name="connsiteX42" fmla="*/ 1395582 w 1402739"/>
                <a:gd name="connsiteY42" fmla="*/ 868245 h 1440704"/>
                <a:gd name="connsiteX43" fmla="*/ 1391846 w 1402739"/>
                <a:gd name="connsiteY43" fmla="*/ 911740 h 1440704"/>
                <a:gd name="connsiteX44" fmla="*/ 1348261 w 1402739"/>
                <a:gd name="connsiteY44" fmla="*/ 908012 h 1440704"/>
                <a:gd name="connsiteX45" fmla="*/ 618520 w 1402739"/>
                <a:gd name="connsiteY45" fmla="*/ 51781 h 1440704"/>
                <a:gd name="connsiteX46" fmla="*/ 622256 w 1402739"/>
                <a:gd name="connsiteY46" fmla="*/ 7044 h 1440704"/>
                <a:gd name="connsiteX47" fmla="*/ 644515 w 1402739"/>
                <a:gd name="connsiteY47" fmla="*/ 209 h 1440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402739" h="1440704">
                  <a:moveTo>
                    <a:pt x="34080" y="521270"/>
                  </a:moveTo>
                  <a:cubicBezTo>
                    <a:pt x="41875" y="521737"/>
                    <a:pt x="49359" y="525159"/>
                    <a:pt x="54971" y="531380"/>
                  </a:cubicBezTo>
                  <a:lnTo>
                    <a:pt x="787094" y="1389999"/>
                  </a:lnTo>
                  <a:cubicBezTo>
                    <a:pt x="797072" y="1403687"/>
                    <a:pt x="795825" y="1422353"/>
                    <a:pt x="783352" y="1433552"/>
                  </a:cubicBezTo>
                  <a:cubicBezTo>
                    <a:pt x="769633" y="1444752"/>
                    <a:pt x="749677" y="1442263"/>
                    <a:pt x="739699" y="1429819"/>
                  </a:cubicBezTo>
                  <a:lnTo>
                    <a:pt x="7576" y="572445"/>
                  </a:lnTo>
                  <a:cubicBezTo>
                    <a:pt x="-3649" y="560001"/>
                    <a:pt x="-2402" y="538847"/>
                    <a:pt x="11318" y="528892"/>
                  </a:cubicBezTo>
                  <a:cubicBezTo>
                    <a:pt x="18178" y="523292"/>
                    <a:pt x="26285" y="520803"/>
                    <a:pt x="34080" y="521270"/>
                  </a:cubicBezTo>
                  <a:close/>
                  <a:moveTo>
                    <a:pt x="154925" y="416905"/>
                  </a:moveTo>
                  <a:cubicBezTo>
                    <a:pt x="162720" y="417372"/>
                    <a:pt x="170204" y="420799"/>
                    <a:pt x="175816" y="427029"/>
                  </a:cubicBezTo>
                  <a:lnTo>
                    <a:pt x="907939" y="1285558"/>
                  </a:lnTo>
                  <a:cubicBezTo>
                    <a:pt x="917917" y="1299264"/>
                    <a:pt x="916670" y="1319201"/>
                    <a:pt x="904197" y="1330416"/>
                  </a:cubicBezTo>
                  <a:cubicBezTo>
                    <a:pt x="890478" y="1340384"/>
                    <a:pt x="870522" y="1339138"/>
                    <a:pt x="860544" y="1326678"/>
                  </a:cubicBezTo>
                  <a:lnTo>
                    <a:pt x="128421" y="468148"/>
                  </a:lnTo>
                  <a:cubicBezTo>
                    <a:pt x="117196" y="454442"/>
                    <a:pt x="118443" y="434505"/>
                    <a:pt x="132163" y="424537"/>
                  </a:cubicBezTo>
                  <a:cubicBezTo>
                    <a:pt x="139023" y="418930"/>
                    <a:pt x="147130" y="416437"/>
                    <a:pt x="154925" y="416905"/>
                  </a:cubicBezTo>
                  <a:close/>
                  <a:moveTo>
                    <a:pt x="275300" y="313160"/>
                  </a:moveTo>
                  <a:cubicBezTo>
                    <a:pt x="283251" y="313938"/>
                    <a:pt x="291047" y="317671"/>
                    <a:pt x="296659" y="323893"/>
                  </a:cubicBezTo>
                  <a:lnTo>
                    <a:pt x="1028782" y="1181267"/>
                  </a:lnTo>
                  <a:cubicBezTo>
                    <a:pt x="1038760" y="1194955"/>
                    <a:pt x="1037513" y="1214865"/>
                    <a:pt x="1023793" y="1226065"/>
                  </a:cubicBezTo>
                  <a:cubicBezTo>
                    <a:pt x="1011321" y="1236020"/>
                    <a:pt x="991365" y="1234775"/>
                    <a:pt x="981387" y="1222332"/>
                  </a:cubicBezTo>
                  <a:lnTo>
                    <a:pt x="249264" y="364957"/>
                  </a:lnTo>
                  <a:cubicBezTo>
                    <a:pt x="238039" y="351269"/>
                    <a:pt x="239286" y="331359"/>
                    <a:pt x="253006" y="320160"/>
                  </a:cubicBezTo>
                  <a:cubicBezTo>
                    <a:pt x="259242" y="314560"/>
                    <a:pt x="267349" y="312382"/>
                    <a:pt x="275300" y="313160"/>
                  </a:cubicBezTo>
                  <a:close/>
                  <a:moveTo>
                    <a:pt x="401640" y="208789"/>
                  </a:moveTo>
                  <a:cubicBezTo>
                    <a:pt x="409591" y="209567"/>
                    <a:pt x="417387" y="213300"/>
                    <a:pt x="422999" y="219522"/>
                  </a:cubicBezTo>
                  <a:lnTo>
                    <a:pt x="1153875" y="1076900"/>
                  </a:lnTo>
                  <a:cubicBezTo>
                    <a:pt x="1165100" y="1089344"/>
                    <a:pt x="1163853" y="1109254"/>
                    <a:pt x="1150133" y="1120453"/>
                  </a:cubicBezTo>
                  <a:cubicBezTo>
                    <a:pt x="1137661" y="1131653"/>
                    <a:pt x="1117705" y="1130408"/>
                    <a:pt x="1106480" y="1116720"/>
                  </a:cubicBezTo>
                  <a:lnTo>
                    <a:pt x="375604" y="259342"/>
                  </a:lnTo>
                  <a:cubicBezTo>
                    <a:pt x="364379" y="246898"/>
                    <a:pt x="365626" y="226988"/>
                    <a:pt x="379346" y="215789"/>
                  </a:cubicBezTo>
                  <a:cubicBezTo>
                    <a:pt x="385582" y="210189"/>
                    <a:pt x="393689" y="208011"/>
                    <a:pt x="401640" y="208789"/>
                  </a:cubicBezTo>
                  <a:close/>
                  <a:moveTo>
                    <a:pt x="523672" y="103962"/>
                  </a:moveTo>
                  <a:cubicBezTo>
                    <a:pt x="531611" y="104585"/>
                    <a:pt x="539394" y="108318"/>
                    <a:pt x="544998" y="115162"/>
                  </a:cubicBezTo>
                  <a:lnTo>
                    <a:pt x="1274739" y="972536"/>
                  </a:lnTo>
                  <a:cubicBezTo>
                    <a:pt x="1285947" y="984980"/>
                    <a:pt x="1284701" y="1004890"/>
                    <a:pt x="1271003" y="1016089"/>
                  </a:cubicBezTo>
                  <a:cubicBezTo>
                    <a:pt x="1258550" y="1027289"/>
                    <a:pt x="1238626" y="1026044"/>
                    <a:pt x="1227418" y="1012356"/>
                  </a:cubicBezTo>
                  <a:lnTo>
                    <a:pt x="497677" y="154982"/>
                  </a:lnTo>
                  <a:cubicBezTo>
                    <a:pt x="485224" y="142538"/>
                    <a:pt x="487715" y="122628"/>
                    <a:pt x="501413" y="111429"/>
                  </a:cubicBezTo>
                  <a:cubicBezTo>
                    <a:pt x="507640" y="105829"/>
                    <a:pt x="515734" y="103340"/>
                    <a:pt x="523672" y="103962"/>
                  </a:cubicBezTo>
                  <a:close/>
                  <a:moveTo>
                    <a:pt x="644515" y="209"/>
                  </a:moveTo>
                  <a:cubicBezTo>
                    <a:pt x="652454" y="1141"/>
                    <a:pt x="660237" y="5180"/>
                    <a:pt x="665841" y="12015"/>
                  </a:cubicBezTo>
                  <a:lnTo>
                    <a:pt x="1395582" y="868245"/>
                  </a:lnTo>
                  <a:cubicBezTo>
                    <a:pt x="1406790" y="880672"/>
                    <a:pt x="1404299" y="900556"/>
                    <a:pt x="1391846" y="911740"/>
                  </a:cubicBezTo>
                  <a:cubicBezTo>
                    <a:pt x="1378148" y="922925"/>
                    <a:pt x="1359469" y="921682"/>
                    <a:pt x="1348261" y="908012"/>
                  </a:cubicBezTo>
                  <a:lnTo>
                    <a:pt x="618520" y="51781"/>
                  </a:lnTo>
                  <a:cubicBezTo>
                    <a:pt x="606067" y="38112"/>
                    <a:pt x="608558" y="19471"/>
                    <a:pt x="622256" y="7044"/>
                  </a:cubicBezTo>
                  <a:cubicBezTo>
                    <a:pt x="628483" y="1452"/>
                    <a:pt x="636577" y="-723"/>
                    <a:pt x="644515" y="209"/>
                  </a:cubicBezTo>
                  <a:close/>
                </a:path>
              </a:pathLst>
            </a:custGeom>
            <a:solidFill>
              <a:srgbClr val="86AC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19" name="Freeform 220">
              <a:extLst>
                <a:ext uri="{FF2B5EF4-FFF2-40B4-BE49-F238E27FC236}">
                  <a16:creationId xmlns:a16="http://schemas.microsoft.com/office/drawing/2014/main" xmlns="" id="{4E37DF25-224C-4F29-857C-0ED96598C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90365" y="4685547"/>
              <a:ext cx="247181" cy="247181"/>
            </a:xfrm>
            <a:custGeom>
              <a:avLst/>
              <a:gdLst>
                <a:gd name="T0" fmla="*/ 156 w 199"/>
                <a:gd name="T1" fmla="*/ 167 h 199"/>
                <a:gd name="T2" fmla="*/ 156 w 199"/>
                <a:gd name="T3" fmla="*/ 167 h 199"/>
                <a:gd name="T4" fmla="*/ 32 w 199"/>
                <a:gd name="T5" fmla="*/ 156 h 199"/>
                <a:gd name="T6" fmla="*/ 32 w 199"/>
                <a:gd name="T7" fmla="*/ 156 h 199"/>
                <a:gd name="T8" fmla="*/ 42 w 199"/>
                <a:gd name="T9" fmla="*/ 32 h 199"/>
                <a:gd name="T10" fmla="*/ 42 w 199"/>
                <a:gd name="T11" fmla="*/ 32 h 199"/>
                <a:gd name="T12" fmla="*/ 166 w 199"/>
                <a:gd name="T13" fmla="*/ 42 h 199"/>
                <a:gd name="T14" fmla="*/ 166 w 199"/>
                <a:gd name="T15" fmla="*/ 42 h 199"/>
                <a:gd name="T16" fmla="*/ 156 w 199"/>
                <a:gd name="T17" fmla="*/ 16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199">
                  <a:moveTo>
                    <a:pt x="156" y="167"/>
                  </a:moveTo>
                  <a:lnTo>
                    <a:pt x="156" y="167"/>
                  </a:lnTo>
                  <a:cubicBezTo>
                    <a:pt x="119" y="198"/>
                    <a:pt x="64" y="194"/>
                    <a:pt x="32" y="156"/>
                  </a:cubicBezTo>
                  <a:lnTo>
                    <a:pt x="32" y="156"/>
                  </a:lnTo>
                  <a:cubicBezTo>
                    <a:pt x="0" y="119"/>
                    <a:pt x="4" y="63"/>
                    <a:pt x="42" y="32"/>
                  </a:cubicBezTo>
                  <a:lnTo>
                    <a:pt x="42" y="32"/>
                  </a:lnTo>
                  <a:cubicBezTo>
                    <a:pt x="79" y="0"/>
                    <a:pt x="135" y="5"/>
                    <a:pt x="166" y="42"/>
                  </a:cubicBezTo>
                  <a:lnTo>
                    <a:pt x="166" y="42"/>
                  </a:lnTo>
                  <a:cubicBezTo>
                    <a:pt x="198" y="79"/>
                    <a:pt x="193" y="135"/>
                    <a:pt x="156" y="167"/>
                  </a:cubicBezTo>
                </a:path>
              </a:pathLst>
            </a:custGeom>
            <a:solidFill>
              <a:srgbClr val="F0557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20" name="Freeform 221">
              <a:extLst>
                <a:ext uri="{FF2B5EF4-FFF2-40B4-BE49-F238E27FC236}">
                  <a16:creationId xmlns:a16="http://schemas.microsoft.com/office/drawing/2014/main" xmlns="" id="{05B21195-6E9A-4113-A874-9F3175D51A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39798" y="4740479"/>
              <a:ext cx="109859" cy="115349"/>
            </a:xfrm>
            <a:custGeom>
              <a:avLst/>
              <a:gdLst>
                <a:gd name="T0" fmla="*/ 88 w 89"/>
                <a:gd name="T1" fmla="*/ 92 h 93"/>
                <a:gd name="T2" fmla="*/ 0 w 89"/>
                <a:gd name="T3" fmla="*/ 67 h 93"/>
                <a:gd name="T4" fmla="*/ 78 w 89"/>
                <a:gd name="T5" fmla="*/ 0 h 93"/>
                <a:gd name="T6" fmla="*/ 88 w 89"/>
                <a:gd name="T7" fmla="*/ 9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93">
                  <a:moveTo>
                    <a:pt x="88" y="92"/>
                  </a:moveTo>
                  <a:lnTo>
                    <a:pt x="0" y="67"/>
                  </a:lnTo>
                  <a:lnTo>
                    <a:pt x="78" y="0"/>
                  </a:lnTo>
                  <a:lnTo>
                    <a:pt x="88" y="9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21" name="Freeform 222">
              <a:extLst>
                <a:ext uri="{FF2B5EF4-FFF2-40B4-BE49-F238E27FC236}">
                  <a16:creationId xmlns:a16="http://schemas.microsoft.com/office/drawing/2014/main" xmlns="" id="{7B5FBDA0-5139-4F06-B351-5CE0CE46B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20638" y="3691324"/>
              <a:ext cx="1592952" cy="1592952"/>
            </a:xfrm>
            <a:custGeom>
              <a:avLst/>
              <a:gdLst>
                <a:gd name="T0" fmla="*/ 1276 w 1277"/>
                <a:gd name="T1" fmla="*/ 638 h 1277"/>
                <a:gd name="T2" fmla="*/ 1276 w 1277"/>
                <a:gd name="T3" fmla="*/ 638 h 1277"/>
                <a:gd name="T4" fmla="*/ 638 w 1277"/>
                <a:gd name="T5" fmla="*/ 1276 h 1277"/>
                <a:gd name="T6" fmla="*/ 638 w 1277"/>
                <a:gd name="T7" fmla="*/ 1276 h 1277"/>
                <a:gd name="T8" fmla="*/ 0 w 1277"/>
                <a:gd name="T9" fmla="*/ 638 h 1277"/>
                <a:gd name="T10" fmla="*/ 0 w 1277"/>
                <a:gd name="T11" fmla="*/ 638 h 1277"/>
                <a:gd name="T12" fmla="*/ 638 w 1277"/>
                <a:gd name="T13" fmla="*/ 0 h 1277"/>
                <a:gd name="T14" fmla="*/ 638 w 1277"/>
                <a:gd name="T15" fmla="*/ 0 h 1277"/>
                <a:gd name="T16" fmla="*/ 1276 w 1277"/>
                <a:gd name="T1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7" h="1277">
                  <a:moveTo>
                    <a:pt x="1276" y="638"/>
                  </a:moveTo>
                  <a:lnTo>
                    <a:pt x="1276" y="638"/>
                  </a:lnTo>
                  <a:cubicBezTo>
                    <a:pt x="1276" y="990"/>
                    <a:pt x="990" y="1276"/>
                    <a:pt x="638" y="1276"/>
                  </a:cubicBezTo>
                  <a:lnTo>
                    <a:pt x="638" y="1276"/>
                  </a:lnTo>
                  <a:cubicBezTo>
                    <a:pt x="286" y="1276"/>
                    <a:pt x="0" y="990"/>
                    <a:pt x="0" y="638"/>
                  </a:cubicBezTo>
                  <a:lnTo>
                    <a:pt x="0" y="638"/>
                  </a:lnTo>
                  <a:cubicBezTo>
                    <a:pt x="0" y="286"/>
                    <a:pt x="286" y="0"/>
                    <a:pt x="638" y="0"/>
                  </a:cubicBezTo>
                  <a:lnTo>
                    <a:pt x="638" y="0"/>
                  </a:lnTo>
                  <a:cubicBezTo>
                    <a:pt x="990" y="0"/>
                    <a:pt x="1276" y="286"/>
                    <a:pt x="1276" y="638"/>
                  </a:cubicBezTo>
                </a:path>
              </a:pathLst>
            </a:custGeom>
            <a:solidFill>
              <a:srgbClr val="4A3F7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22" name="Freeform 223">
              <a:extLst>
                <a:ext uri="{FF2B5EF4-FFF2-40B4-BE49-F238E27FC236}">
                  <a16:creationId xmlns:a16="http://schemas.microsoft.com/office/drawing/2014/main" xmlns="" id="{309287B7-F4A9-4571-BE4D-CABD338CE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92046" y="3768226"/>
              <a:ext cx="1444641" cy="1444643"/>
            </a:xfrm>
            <a:custGeom>
              <a:avLst/>
              <a:gdLst>
                <a:gd name="T0" fmla="*/ 1158 w 1159"/>
                <a:gd name="T1" fmla="*/ 578 h 1158"/>
                <a:gd name="T2" fmla="*/ 1158 w 1159"/>
                <a:gd name="T3" fmla="*/ 578 h 1158"/>
                <a:gd name="T4" fmla="*/ 579 w 1159"/>
                <a:gd name="T5" fmla="*/ 1157 h 1158"/>
                <a:gd name="T6" fmla="*/ 579 w 1159"/>
                <a:gd name="T7" fmla="*/ 1157 h 1158"/>
                <a:gd name="T8" fmla="*/ 0 w 1159"/>
                <a:gd name="T9" fmla="*/ 578 h 1158"/>
                <a:gd name="T10" fmla="*/ 0 w 1159"/>
                <a:gd name="T11" fmla="*/ 578 h 1158"/>
                <a:gd name="T12" fmla="*/ 579 w 1159"/>
                <a:gd name="T13" fmla="*/ 0 h 1158"/>
                <a:gd name="T14" fmla="*/ 579 w 1159"/>
                <a:gd name="T15" fmla="*/ 0 h 1158"/>
                <a:gd name="T16" fmla="*/ 1158 w 1159"/>
                <a:gd name="T17" fmla="*/ 578 h 1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9" h="1158">
                  <a:moveTo>
                    <a:pt x="1158" y="578"/>
                  </a:moveTo>
                  <a:lnTo>
                    <a:pt x="1158" y="578"/>
                  </a:lnTo>
                  <a:cubicBezTo>
                    <a:pt x="1158" y="897"/>
                    <a:pt x="898" y="1157"/>
                    <a:pt x="579" y="1157"/>
                  </a:cubicBezTo>
                  <a:lnTo>
                    <a:pt x="579" y="1157"/>
                  </a:lnTo>
                  <a:cubicBezTo>
                    <a:pt x="259" y="1157"/>
                    <a:pt x="0" y="897"/>
                    <a:pt x="0" y="578"/>
                  </a:cubicBezTo>
                  <a:lnTo>
                    <a:pt x="0" y="578"/>
                  </a:lnTo>
                  <a:cubicBezTo>
                    <a:pt x="0" y="258"/>
                    <a:pt x="259" y="0"/>
                    <a:pt x="579" y="0"/>
                  </a:cubicBezTo>
                  <a:lnTo>
                    <a:pt x="579" y="0"/>
                  </a:lnTo>
                  <a:cubicBezTo>
                    <a:pt x="898" y="0"/>
                    <a:pt x="1158" y="258"/>
                    <a:pt x="1158" y="57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23" name="Freeform 131">
              <a:extLst>
                <a:ext uri="{FF2B5EF4-FFF2-40B4-BE49-F238E27FC236}">
                  <a16:creationId xmlns:a16="http://schemas.microsoft.com/office/drawing/2014/main" xmlns="" id="{CB4D818C-97AD-43AD-9399-837BDC7F3C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46975" y="3823155"/>
              <a:ext cx="1328061" cy="1328049"/>
            </a:xfrm>
            <a:custGeom>
              <a:avLst/>
              <a:gdLst>
                <a:gd name="connsiteX0" fmla="*/ 664647 w 1328061"/>
                <a:gd name="connsiteY0" fmla="*/ 1137037 h 1328049"/>
                <a:gd name="connsiteX1" fmla="*/ 669043 w 1328061"/>
                <a:gd name="connsiteY1" fmla="*/ 1143239 h 1328049"/>
                <a:gd name="connsiteX2" fmla="*/ 669043 w 1328061"/>
                <a:gd name="connsiteY2" fmla="*/ 1143239 h 1328049"/>
                <a:gd name="connsiteX3" fmla="*/ 669043 w 1328061"/>
                <a:gd name="connsiteY3" fmla="*/ 1323088 h 1328049"/>
                <a:gd name="connsiteX4" fmla="*/ 669043 w 1328061"/>
                <a:gd name="connsiteY4" fmla="*/ 1323088 h 1328049"/>
                <a:gd name="connsiteX5" fmla="*/ 664647 w 1328061"/>
                <a:gd name="connsiteY5" fmla="*/ 1328049 h 1328049"/>
                <a:gd name="connsiteX6" fmla="*/ 659153 w 1328061"/>
                <a:gd name="connsiteY6" fmla="*/ 1323088 h 1328049"/>
                <a:gd name="connsiteX7" fmla="*/ 659153 w 1328061"/>
                <a:gd name="connsiteY7" fmla="*/ 1323088 h 1328049"/>
                <a:gd name="connsiteX8" fmla="*/ 659153 w 1328061"/>
                <a:gd name="connsiteY8" fmla="*/ 1143239 h 1328049"/>
                <a:gd name="connsiteX9" fmla="*/ 659153 w 1328061"/>
                <a:gd name="connsiteY9" fmla="*/ 1143239 h 1328049"/>
                <a:gd name="connsiteX10" fmla="*/ 664647 w 1328061"/>
                <a:gd name="connsiteY10" fmla="*/ 1137037 h 1328049"/>
                <a:gd name="connsiteX11" fmla="*/ 1002245 w 1328061"/>
                <a:gd name="connsiteY11" fmla="*/ 996728 h 1328049"/>
                <a:gd name="connsiteX12" fmla="*/ 1009827 w 1328061"/>
                <a:gd name="connsiteY12" fmla="*/ 996728 h 1328049"/>
                <a:gd name="connsiteX13" fmla="*/ 1138743 w 1328061"/>
                <a:gd name="connsiteY13" fmla="*/ 1125764 h 1328049"/>
                <a:gd name="connsiteX14" fmla="*/ 1138743 w 1328061"/>
                <a:gd name="connsiteY14" fmla="*/ 1133281 h 1328049"/>
                <a:gd name="connsiteX15" fmla="*/ 1138743 w 1328061"/>
                <a:gd name="connsiteY15" fmla="*/ 1133281 h 1328049"/>
                <a:gd name="connsiteX16" fmla="*/ 1134951 w 1328061"/>
                <a:gd name="connsiteY16" fmla="*/ 1135786 h 1328049"/>
                <a:gd name="connsiteX17" fmla="*/ 1131159 w 1328061"/>
                <a:gd name="connsiteY17" fmla="*/ 1133281 h 1328049"/>
                <a:gd name="connsiteX18" fmla="*/ 1002245 w 1328061"/>
                <a:gd name="connsiteY18" fmla="*/ 1005497 h 1328049"/>
                <a:gd name="connsiteX19" fmla="*/ 1002245 w 1328061"/>
                <a:gd name="connsiteY19" fmla="*/ 996728 h 1328049"/>
                <a:gd name="connsiteX20" fmla="*/ 329190 w 1328061"/>
                <a:gd name="connsiteY20" fmla="*/ 996728 h 1328049"/>
                <a:gd name="connsiteX21" fmla="*/ 336773 w 1328061"/>
                <a:gd name="connsiteY21" fmla="*/ 996728 h 1328049"/>
                <a:gd name="connsiteX22" fmla="*/ 336773 w 1328061"/>
                <a:gd name="connsiteY22" fmla="*/ 996728 h 1328049"/>
                <a:gd name="connsiteX23" fmla="*/ 336773 w 1328061"/>
                <a:gd name="connsiteY23" fmla="*/ 1005497 h 1328049"/>
                <a:gd name="connsiteX24" fmla="*/ 207859 w 1328061"/>
                <a:gd name="connsiteY24" fmla="*/ 1133281 h 1328049"/>
                <a:gd name="connsiteX25" fmla="*/ 204067 w 1328061"/>
                <a:gd name="connsiteY25" fmla="*/ 1135786 h 1328049"/>
                <a:gd name="connsiteX26" fmla="*/ 200276 w 1328061"/>
                <a:gd name="connsiteY26" fmla="*/ 1133281 h 1328049"/>
                <a:gd name="connsiteX27" fmla="*/ 200276 w 1328061"/>
                <a:gd name="connsiteY27" fmla="*/ 1133281 h 1328049"/>
                <a:gd name="connsiteX28" fmla="*/ 200276 w 1328061"/>
                <a:gd name="connsiteY28" fmla="*/ 1125764 h 1328049"/>
                <a:gd name="connsiteX29" fmla="*/ 1143201 w 1328061"/>
                <a:gd name="connsiteY29" fmla="*/ 659152 h 1328049"/>
                <a:gd name="connsiteX30" fmla="*/ 1321899 w 1328061"/>
                <a:gd name="connsiteY30" fmla="*/ 659152 h 1328049"/>
                <a:gd name="connsiteX31" fmla="*/ 1328061 w 1328061"/>
                <a:gd name="connsiteY31" fmla="*/ 664646 h 1328049"/>
                <a:gd name="connsiteX32" fmla="*/ 1328061 w 1328061"/>
                <a:gd name="connsiteY32" fmla="*/ 664646 h 1328049"/>
                <a:gd name="connsiteX33" fmla="*/ 1321899 w 1328061"/>
                <a:gd name="connsiteY33" fmla="*/ 669041 h 1328049"/>
                <a:gd name="connsiteX34" fmla="*/ 1143201 w 1328061"/>
                <a:gd name="connsiteY34" fmla="*/ 669041 h 1328049"/>
                <a:gd name="connsiteX35" fmla="*/ 1137039 w 1328061"/>
                <a:gd name="connsiteY35" fmla="*/ 664646 h 1328049"/>
                <a:gd name="connsiteX36" fmla="*/ 1137039 w 1328061"/>
                <a:gd name="connsiteY36" fmla="*/ 664646 h 1328049"/>
                <a:gd name="connsiteX37" fmla="*/ 1143201 w 1328061"/>
                <a:gd name="connsiteY37" fmla="*/ 659152 h 1328049"/>
                <a:gd name="connsiteX38" fmla="*/ 6202 w 1328061"/>
                <a:gd name="connsiteY38" fmla="*/ 659152 h 1328049"/>
                <a:gd name="connsiteX39" fmla="*/ 186050 w 1328061"/>
                <a:gd name="connsiteY39" fmla="*/ 659152 h 1328049"/>
                <a:gd name="connsiteX40" fmla="*/ 191012 w 1328061"/>
                <a:gd name="connsiteY40" fmla="*/ 664646 h 1328049"/>
                <a:gd name="connsiteX41" fmla="*/ 191012 w 1328061"/>
                <a:gd name="connsiteY41" fmla="*/ 664646 h 1328049"/>
                <a:gd name="connsiteX42" fmla="*/ 186050 w 1328061"/>
                <a:gd name="connsiteY42" fmla="*/ 669041 h 1328049"/>
                <a:gd name="connsiteX43" fmla="*/ 6202 w 1328061"/>
                <a:gd name="connsiteY43" fmla="*/ 669041 h 1328049"/>
                <a:gd name="connsiteX44" fmla="*/ 0 w 1328061"/>
                <a:gd name="connsiteY44" fmla="*/ 664646 h 1328049"/>
                <a:gd name="connsiteX45" fmla="*/ 0 w 1328061"/>
                <a:gd name="connsiteY45" fmla="*/ 664646 h 1328049"/>
                <a:gd name="connsiteX46" fmla="*/ 6202 w 1328061"/>
                <a:gd name="connsiteY46" fmla="*/ 659152 h 1328049"/>
                <a:gd name="connsiteX47" fmla="*/ 664949 w 1328061"/>
                <a:gd name="connsiteY47" fmla="*/ 379013 h 1328049"/>
                <a:gd name="connsiteX48" fmla="*/ 676237 w 1328061"/>
                <a:gd name="connsiteY48" fmla="*/ 390243 h 1328049"/>
                <a:gd name="connsiteX49" fmla="*/ 676237 w 1328061"/>
                <a:gd name="connsiteY49" fmla="*/ 669736 h 1328049"/>
                <a:gd name="connsiteX50" fmla="*/ 963471 w 1328061"/>
                <a:gd name="connsiteY50" fmla="*/ 834437 h 1328049"/>
                <a:gd name="connsiteX51" fmla="*/ 968489 w 1328061"/>
                <a:gd name="connsiteY51" fmla="*/ 850658 h 1328049"/>
                <a:gd name="connsiteX52" fmla="*/ 958453 w 1328061"/>
                <a:gd name="connsiteY52" fmla="*/ 855648 h 1328049"/>
                <a:gd name="connsiteX53" fmla="*/ 952183 w 1328061"/>
                <a:gd name="connsiteY53" fmla="*/ 854401 h 1328049"/>
                <a:gd name="connsiteX54" fmla="*/ 658677 w 1328061"/>
                <a:gd name="connsiteY54" fmla="*/ 685956 h 1328049"/>
                <a:gd name="connsiteX55" fmla="*/ 653661 w 1328061"/>
                <a:gd name="connsiteY55" fmla="*/ 675974 h 1328049"/>
                <a:gd name="connsiteX56" fmla="*/ 653661 w 1328061"/>
                <a:gd name="connsiteY56" fmla="*/ 390243 h 1328049"/>
                <a:gd name="connsiteX57" fmla="*/ 664949 w 1328061"/>
                <a:gd name="connsiteY57" fmla="*/ 379013 h 1328049"/>
                <a:gd name="connsiteX58" fmla="*/ 1131159 w 1328061"/>
                <a:gd name="connsiteY58" fmla="*/ 194782 h 1328049"/>
                <a:gd name="connsiteX59" fmla="*/ 1138743 w 1328061"/>
                <a:gd name="connsiteY59" fmla="*/ 194782 h 1328049"/>
                <a:gd name="connsiteX60" fmla="*/ 1138743 w 1328061"/>
                <a:gd name="connsiteY60" fmla="*/ 194782 h 1328049"/>
                <a:gd name="connsiteX61" fmla="*/ 1138743 w 1328061"/>
                <a:gd name="connsiteY61" fmla="*/ 202365 h 1328049"/>
                <a:gd name="connsiteX62" fmla="*/ 1009827 w 1328061"/>
                <a:gd name="connsiteY62" fmla="*/ 332543 h 1328049"/>
                <a:gd name="connsiteX63" fmla="*/ 1004773 w 1328061"/>
                <a:gd name="connsiteY63" fmla="*/ 333807 h 1328049"/>
                <a:gd name="connsiteX64" fmla="*/ 1002245 w 1328061"/>
                <a:gd name="connsiteY64" fmla="*/ 332543 h 1328049"/>
                <a:gd name="connsiteX65" fmla="*/ 1002245 w 1328061"/>
                <a:gd name="connsiteY65" fmla="*/ 332543 h 1328049"/>
                <a:gd name="connsiteX66" fmla="*/ 1002245 w 1328061"/>
                <a:gd name="connsiteY66" fmla="*/ 323696 h 1328049"/>
                <a:gd name="connsiteX67" fmla="*/ 1002245 w 1328061"/>
                <a:gd name="connsiteY67" fmla="*/ 323696 h 1328049"/>
                <a:gd name="connsiteX68" fmla="*/ 1066703 w 1328061"/>
                <a:gd name="connsiteY68" fmla="*/ 259239 h 1328049"/>
                <a:gd name="connsiteX69" fmla="*/ 200276 w 1328061"/>
                <a:gd name="connsiteY69" fmla="*/ 194782 h 1328049"/>
                <a:gd name="connsiteX70" fmla="*/ 207859 w 1328061"/>
                <a:gd name="connsiteY70" fmla="*/ 194782 h 1328049"/>
                <a:gd name="connsiteX71" fmla="*/ 272316 w 1328061"/>
                <a:gd name="connsiteY71" fmla="*/ 259239 h 1328049"/>
                <a:gd name="connsiteX72" fmla="*/ 336773 w 1328061"/>
                <a:gd name="connsiteY72" fmla="*/ 323696 h 1328049"/>
                <a:gd name="connsiteX73" fmla="*/ 336773 w 1328061"/>
                <a:gd name="connsiteY73" fmla="*/ 323696 h 1328049"/>
                <a:gd name="connsiteX74" fmla="*/ 336773 w 1328061"/>
                <a:gd name="connsiteY74" fmla="*/ 332543 h 1328049"/>
                <a:gd name="connsiteX75" fmla="*/ 336773 w 1328061"/>
                <a:gd name="connsiteY75" fmla="*/ 332543 h 1328049"/>
                <a:gd name="connsiteX76" fmla="*/ 334246 w 1328061"/>
                <a:gd name="connsiteY76" fmla="*/ 333807 h 1328049"/>
                <a:gd name="connsiteX77" fmla="*/ 329190 w 1328061"/>
                <a:gd name="connsiteY77" fmla="*/ 332543 h 1328049"/>
                <a:gd name="connsiteX78" fmla="*/ 200276 w 1328061"/>
                <a:gd name="connsiteY78" fmla="*/ 202365 h 1328049"/>
                <a:gd name="connsiteX79" fmla="*/ 200276 w 1328061"/>
                <a:gd name="connsiteY79" fmla="*/ 194782 h 1328049"/>
                <a:gd name="connsiteX80" fmla="*/ 664647 w 1328061"/>
                <a:gd name="connsiteY80" fmla="*/ 0 h 1328049"/>
                <a:gd name="connsiteX81" fmla="*/ 669043 w 1328061"/>
                <a:gd name="connsiteY81" fmla="*/ 4962 h 1328049"/>
                <a:gd name="connsiteX82" fmla="*/ 669043 w 1328061"/>
                <a:gd name="connsiteY82" fmla="*/ 186052 h 1328049"/>
                <a:gd name="connsiteX83" fmla="*/ 666757 w 1328061"/>
                <a:gd name="connsiteY83" fmla="*/ 188632 h 1328049"/>
                <a:gd name="connsiteX84" fmla="*/ 664647 w 1328061"/>
                <a:gd name="connsiteY84" fmla="*/ 191014 h 1328049"/>
                <a:gd name="connsiteX85" fmla="*/ 662009 w 1328061"/>
                <a:gd name="connsiteY85" fmla="*/ 188632 h 1328049"/>
                <a:gd name="connsiteX86" fmla="*/ 659153 w 1328061"/>
                <a:gd name="connsiteY86" fmla="*/ 186052 h 1328049"/>
                <a:gd name="connsiteX87" fmla="*/ 659153 w 1328061"/>
                <a:gd name="connsiteY87" fmla="*/ 4962 h 1328049"/>
                <a:gd name="connsiteX88" fmla="*/ 664647 w 1328061"/>
                <a:gd name="connsiteY88" fmla="*/ 0 h 1328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328061" h="1328049">
                  <a:moveTo>
                    <a:pt x="664647" y="1137037"/>
                  </a:moveTo>
                  <a:cubicBezTo>
                    <a:pt x="666845" y="1137037"/>
                    <a:pt x="669043" y="1139518"/>
                    <a:pt x="669043" y="1143239"/>
                  </a:cubicBezTo>
                  <a:lnTo>
                    <a:pt x="669043" y="1143239"/>
                  </a:lnTo>
                  <a:lnTo>
                    <a:pt x="669043" y="1323088"/>
                  </a:lnTo>
                  <a:lnTo>
                    <a:pt x="669043" y="1323088"/>
                  </a:lnTo>
                  <a:cubicBezTo>
                    <a:pt x="669043" y="1326809"/>
                    <a:pt x="666845" y="1328049"/>
                    <a:pt x="664647" y="1328049"/>
                  </a:cubicBezTo>
                  <a:cubicBezTo>
                    <a:pt x="662451" y="1328049"/>
                    <a:pt x="659153" y="1326809"/>
                    <a:pt x="659153" y="1323088"/>
                  </a:cubicBezTo>
                  <a:lnTo>
                    <a:pt x="659153" y="1323088"/>
                  </a:lnTo>
                  <a:lnTo>
                    <a:pt x="659153" y="1143239"/>
                  </a:lnTo>
                  <a:lnTo>
                    <a:pt x="659153" y="1143239"/>
                  </a:lnTo>
                  <a:cubicBezTo>
                    <a:pt x="659153" y="1139518"/>
                    <a:pt x="662451" y="1137037"/>
                    <a:pt x="664647" y="1137037"/>
                  </a:cubicBezTo>
                  <a:close/>
                  <a:moveTo>
                    <a:pt x="1002245" y="996728"/>
                  </a:moveTo>
                  <a:cubicBezTo>
                    <a:pt x="1003509" y="994222"/>
                    <a:pt x="1007301" y="994222"/>
                    <a:pt x="1009827" y="996728"/>
                  </a:cubicBezTo>
                  <a:lnTo>
                    <a:pt x="1138743" y="1125764"/>
                  </a:lnTo>
                  <a:lnTo>
                    <a:pt x="1138743" y="1133281"/>
                  </a:lnTo>
                  <a:lnTo>
                    <a:pt x="1138743" y="1133281"/>
                  </a:lnTo>
                  <a:cubicBezTo>
                    <a:pt x="1137479" y="1134534"/>
                    <a:pt x="1136215" y="1135786"/>
                    <a:pt x="1134951" y="1135786"/>
                  </a:cubicBezTo>
                  <a:cubicBezTo>
                    <a:pt x="1133687" y="1135786"/>
                    <a:pt x="1132423" y="1134534"/>
                    <a:pt x="1131159" y="1133281"/>
                  </a:cubicBezTo>
                  <a:lnTo>
                    <a:pt x="1002245" y="1005497"/>
                  </a:lnTo>
                  <a:cubicBezTo>
                    <a:pt x="999717" y="1002992"/>
                    <a:pt x="999717" y="999233"/>
                    <a:pt x="1002245" y="996728"/>
                  </a:cubicBezTo>
                  <a:close/>
                  <a:moveTo>
                    <a:pt x="329190" y="996728"/>
                  </a:moveTo>
                  <a:cubicBezTo>
                    <a:pt x="331718" y="994222"/>
                    <a:pt x="335510" y="994222"/>
                    <a:pt x="336773" y="996728"/>
                  </a:cubicBezTo>
                  <a:lnTo>
                    <a:pt x="336773" y="996728"/>
                  </a:lnTo>
                  <a:cubicBezTo>
                    <a:pt x="339301" y="999233"/>
                    <a:pt x="339301" y="1002992"/>
                    <a:pt x="336773" y="1005497"/>
                  </a:cubicBezTo>
                  <a:lnTo>
                    <a:pt x="207859" y="1133281"/>
                  </a:lnTo>
                  <a:cubicBezTo>
                    <a:pt x="206595" y="1134534"/>
                    <a:pt x="205331" y="1135786"/>
                    <a:pt x="204067" y="1135786"/>
                  </a:cubicBezTo>
                  <a:cubicBezTo>
                    <a:pt x="202803" y="1135786"/>
                    <a:pt x="200276" y="1134534"/>
                    <a:pt x="200276" y="1133281"/>
                  </a:cubicBezTo>
                  <a:lnTo>
                    <a:pt x="200276" y="1133281"/>
                  </a:lnTo>
                  <a:lnTo>
                    <a:pt x="200276" y="1125764"/>
                  </a:lnTo>
                  <a:close/>
                  <a:moveTo>
                    <a:pt x="1143201" y="659152"/>
                  </a:moveTo>
                  <a:lnTo>
                    <a:pt x="1321899" y="659152"/>
                  </a:lnTo>
                  <a:cubicBezTo>
                    <a:pt x="1324363" y="659152"/>
                    <a:pt x="1328061" y="662448"/>
                    <a:pt x="1328061" y="664646"/>
                  </a:cubicBezTo>
                  <a:lnTo>
                    <a:pt x="1328061" y="664646"/>
                  </a:lnTo>
                  <a:cubicBezTo>
                    <a:pt x="1328061" y="667942"/>
                    <a:pt x="1324363" y="669041"/>
                    <a:pt x="1321899" y="669041"/>
                  </a:cubicBezTo>
                  <a:lnTo>
                    <a:pt x="1143201" y="669041"/>
                  </a:lnTo>
                  <a:cubicBezTo>
                    <a:pt x="1140737" y="669041"/>
                    <a:pt x="1137039" y="667942"/>
                    <a:pt x="1137039" y="664646"/>
                  </a:cubicBezTo>
                  <a:lnTo>
                    <a:pt x="1137039" y="664646"/>
                  </a:lnTo>
                  <a:cubicBezTo>
                    <a:pt x="1137039" y="662448"/>
                    <a:pt x="1140737" y="659152"/>
                    <a:pt x="1143201" y="659152"/>
                  </a:cubicBezTo>
                  <a:close/>
                  <a:moveTo>
                    <a:pt x="6202" y="659152"/>
                  </a:moveTo>
                  <a:lnTo>
                    <a:pt x="186050" y="659152"/>
                  </a:lnTo>
                  <a:cubicBezTo>
                    <a:pt x="188531" y="659152"/>
                    <a:pt x="191012" y="662448"/>
                    <a:pt x="191012" y="664646"/>
                  </a:cubicBezTo>
                  <a:lnTo>
                    <a:pt x="191012" y="664646"/>
                  </a:lnTo>
                  <a:cubicBezTo>
                    <a:pt x="191012" y="667942"/>
                    <a:pt x="188531" y="669041"/>
                    <a:pt x="186050" y="669041"/>
                  </a:cubicBezTo>
                  <a:lnTo>
                    <a:pt x="6202" y="669041"/>
                  </a:lnTo>
                  <a:cubicBezTo>
                    <a:pt x="2481" y="669041"/>
                    <a:pt x="0" y="667942"/>
                    <a:pt x="0" y="664646"/>
                  </a:cubicBezTo>
                  <a:lnTo>
                    <a:pt x="0" y="664646"/>
                  </a:lnTo>
                  <a:cubicBezTo>
                    <a:pt x="0" y="662448"/>
                    <a:pt x="2481" y="659152"/>
                    <a:pt x="6202" y="659152"/>
                  </a:cubicBezTo>
                  <a:close/>
                  <a:moveTo>
                    <a:pt x="664949" y="379013"/>
                  </a:moveTo>
                  <a:cubicBezTo>
                    <a:pt x="671221" y="379013"/>
                    <a:pt x="676237" y="385252"/>
                    <a:pt x="676237" y="390243"/>
                  </a:cubicBezTo>
                  <a:lnTo>
                    <a:pt x="676237" y="669736"/>
                  </a:lnTo>
                  <a:lnTo>
                    <a:pt x="963471" y="834437"/>
                  </a:lnTo>
                  <a:cubicBezTo>
                    <a:pt x="969743" y="838180"/>
                    <a:pt x="970997" y="844419"/>
                    <a:pt x="968489" y="850658"/>
                  </a:cubicBezTo>
                  <a:cubicBezTo>
                    <a:pt x="965979" y="854401"/>
                    <a:pt x="962217" y="855648"/>
                    <a:pt x="958453" y="855648"/>
                  </a:cubicBezTo>
                  <a:cubicBezTo>
                    <a:pt x="955945" y="855648"/>
                    <a:pt x="954691" y="855648"/>
                    <a:pt x="952183" y="854401"/>
                  </a:cubicBezTo>
                  <a:lnTo>
                    <a:pt x="658677" y="685956"/>
                  </a:lnTo>
                  <a:cubicBezTo>
                    <a:pt x="656169" y="683461"/>
                    <a:pt x="653661" y="679718"/>
                    <a:pt x="653661" y="675974"/>
                  </a:cubicBezTo>
                  <a:lnTo>
                    <a:pt x="653661" y="390243"/>
                  </a:lnTo>
                  <a:cubicBezTo>
                    <a:pt x="653661" y="385252"/>
                    <a:pt x="658677" y="379013"/>
                    <a:pt x="664949" y="379013"/>
                  </a:cubicBezTo>
                  <a:close/>
                  <a:moveTo>
                    <a:pt x="1131159" y="194782"/>
                  </a:moveTo>
                  <a:cubicBezTo>
                    <a:pt x="1133687" y="192254"/>
                    <a:pt x="1136215" y="192254"/>
                    <a:pt x="1138743" y="194782"/>
                  </a:cubicBezTo>
                  <a:lnTo>
                    <a:pt x="1138743" y="194782"/>
                  </a:lnTo>
                  <a:cubicBezTo>
                    <a:pt x="1141271" y="197310"/>
                    <a:pt x="1141271" y="199837"/>
                    <a:pt x="1138743" y="202365"/>
                  </a:cubicBezTo>
                  <a:lnTo>
                    <a:pt x="1009827" y="332543"/>
                  </a:lnTo>
                  <a:cubicBezTo>
                    <a:pt x="1008565" y="332543"/>
                    <a:pt x="1007301" y="333807"/>
                    <a:pt x="1004773" y="333807"/>
                  </a:cubicBezTo>
                  <a:cubicBezTo>
                    <a:pt x="1003509" y="333807"/>
                    <a:pt x="1002245" y="332543"/>
                    <a:pt x="1002245" y="332543"/>
                  </a:cubicBezTo>
                  <a:lnTo>
                    <a:pt x="1002245" y="332543"/>
                  </a:lnTo>
                  <a:lnTo>
                    <a:pt x="1002245" y="323696"/>
                  </a:lnTo>
                  <a:lnTo>
                    <a:pt x="1002245" y="323696"/>
                  </a:lnTo>
                  <a:lnTo>
                    <a:pt x="1066703" y="259239"/>
                  </a:lnTo>
                  <a:close/>
                  <a:moveTo>
                    <a:pt x="200276" y="194782"/>
                  </a:moveTo>
                  <a:cubicBezTo>
                    <a:pt x="202803" y="192254"/>
                    <a:pt x="205331" y="192254"/>
                    <a:pt x="207859" y="194782"/>
                  </a:cubicBezTo>
                  <a:lnTo>
                    <a:pt x="272316" y="259239"/>
                  </a:lnTo>
                  <a:lnTo>
                    <a:pt x="336773" y="323696"/>
                  </a:lnTo>
                  <a:lnTo>
                    <a:pt x="336773" y="323696"/>
                  </a:lnTo>
                  <a:lnTo>
                    <a:pt x="336773" y="332543"/>
                  </a:lnTo>
                  <a:lnTo>
                    <a:pt x="336773" y="332543"/>
                  </a:lnTo>
                  <a:cubicBezTo>
                    <a:pt x="336773" y="332543"/>
                    <a:pt x="335510" y="333807"/>
                    <a:pt x="334246" y="333807"/>
                  </a:cubicBezTo>
                  <a:cubicBezTo>
                    <a:pt x="331718" y="333807"/>
                    <a:pt x="330454" y="332543"/>
                    <a:pt x="329190" y="332543"/>
                  </a:cubicBezTo>
                  <a:lnTo>
                    <a:pt x="200276" y="202365"/>
                  </a:lnTo>
                  <a:cubicBezTo>
                    <a:pt x="197748" y="199837"/>
                    <a:pt x="197748" y="197310"/>
                    <a:pt x="200276" y="194782"/>
                  </a:cubicBezTo>
                  <a:close/>
                  <a:moveTo>
                    <a:pt x="664647" y="0"/>
                  </a:moveTo>
                  <a:cubicBezTo>
                    <a:pt x="666845" y="0"/>
                    <a:pt x="669043" y="2481"/>
                    <a:pt x="669043" y="4962"/>
                  </a:cubicBezTo>
                  <a:lnTo>
                    <a:pt x="669043" y="186052"/>
                  </a:lnTo>
                  <a:lnTo>
                    <a:pt x="666757" y="188632"/>
                  </a:lnTo>
                  <a:lnTo>
                    <a:pt x="664647" y="191014"/>
                  </a:lnTo>
                  <a:lnTo>
                    <a:pt x="662009" y="188632"/>
                  </a:lnTo>
                  <a:lnTo>
                    <a:pt x="659153" y="186052"/>
                  </a:lnTo>
                  <a:lnTo>
                    <a:pt x="659153" y="4962"/>
                  </a:lnTo>
                  <a:cubicBezTo>
                    <a:pt x="659153" y="2481"/>
                    <a:pt x="662451" y="0"/>
                    <a:pt x="6646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24" name="Freeform 241">
              <a:extLst>
                <a:ext uri="{FF2B5EF4-FFF2-40B4-BE49-F238E27FC236}">
                  <a16:creationId xmlns:a16="http://schemas.microsoft.com/office/drawing/2014/main" xmlns="" id="{3EC99F9A-3F54-46AC-A413-CF2172F007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19781" y="4020899"/>
              <a:ext cx="1713795" cy="747039"/>
            </a:xfrm>
            <a:custGeom>
              <a:avLst/>
              <a:gdLst>
                <a:gd name="T0" fmla="*/ 1218 w 1377"/>
                <a:gd name="T1" fmla="*/ 578 h 598"/>
                <a:gd name="T2" fmla="*/ 92 w 1377"/>
                <a:gd name="T3" fmla="*/ 231 h 598"/>
                <a:gd name="T4" fmla="*/ 92 w 1377"/>
                <a:gd name="T5" fmla="*/ 231 h 598"/>
                <a:gd name="T6" fmla="*/ 19 w 1377"/>
                <a:gd name="T7" fmla="*/ 92 h 598"/>
                <a:gd name="T8" fmla="*/ 19 w 1377"/>
                <a:gd name="T9" fmla="*/ 92 h 598"/>
                <a:gd name="T10" fmla="*/ 158 w 1377"/>
                <a:gd name="T11" fmla="*/ 18 h 598"/>
                <a:gd name="T12" fmla="*/ 1284 w 1377"/>
                <a:gd name="T13" fmla="*/ 365 h 598"/>
                <a:gd name="T14" fmla="*/ 1284 w 1377"/>
                <a:gd name="T15" fmla="*/ 365 h 598"/>
                <a:gd name="T16" fmla="*/ 1358 w 1377"/>
                <a:gd name="T17" fmla="*/ 505 h 598"/>
                <a:gd name="T18" fmla="*/ 1358 w 1377"/>
                <a:gd name="T19" fmla="*/ 505 h 598"/>
                <a:gd name="T20" fmla="*/ 1218 w 1377"/>
                <a:gd name="T21" fmla="*/ 578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7" h="598">
                  <a:moveTo>
                    <a:pt x="1218" y="578"/>
                  </a:moveTo>
                  <a:lnTo>
                    <a:pt x="92" y="231"/>
                  </a:lnTo>
                  <a:lnTo>
                    <a:pt x="92" y="231"/>
                  </a:lnTo>
                  <a:cubicBezTo>
                    <a:pt x="33" y="213"/>
                    <a:pt x="0" y="151"/>
                    <a:pt x="19" y="92"/>
                  </a:cubicBezTo>
                  <a:lnTo>
                    <a:pt x="19" y="92"/>
                  </a:lnTo>
                  <a:cubicBezTo>
                    <a:pt x="37" y="33"/>
                    <a:pt x="99" y="0"/>
                    <a:pt x="158" y="18"/>
                  </a:cubicBezTo>
                  <a:lnTo>
                    <a:pt x="1284" y="365"/>
                  </a:lnTo>
                  <a:lnTo>
                    <a:pt x="1284" y="365"/>
                  </a:lnTo>
                  <a:cubicBezTo>
                    <a:pt x="1343" y="384"/>
                    <a:pt x="1376" y="446"/>
                    <a:pt x="1358" y="505"/>
                  </a:cubicBezTo>
                  <a:lnTo>
                    <a:pt x="1358" y="505"/>
                  </a:lnTo>
                  <a:cubicBezTo>
                    <a:pt x="1339" y="563"/>
                    <a:pt x="1278" y="597"/>
                    <a:pt x="1218" y="57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25" name="Freeform 133">
              <a:extLst>
                <a:ext uri="{FF2B5EF4-FFF2-40B4-BE49-F238E27FC236}">
                  <a16:creationId xmlns:a16="http://schemas.microsoft.com/office/drawing/2014/main" xmlns="" id="{EC60DE3E-A72F-4BD0-9058-A8745CE4C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02346" y="4474110"/>
              <a:ext cx="1596656" cy="964800"/>
            </a:xfrm>
            <a:custGeom>
              <a:avLst/>
              <a:gdLst>
                <a:gd name="connsiteX0" fmla="*/ 1299651 w 1596656"/>
                <a:gd name="connsiteY0" fmla="*/ 792065 h 964800"/>
                <a:gd name="connsiteX1" fmla="*/ 1328077 w 1596656"/>
                <a:gd name="connsiteY1" fmla="*/ 795186 h 964800"/>
                <a:gd name="connsiteX2" fmla="*/ 1420519 w 1596656"/>
                <a:gd name="connsiteY2" fmla="*/ 823899 h 964800"/>
                <a:gd name="connsiteX3" fmla="*/ 1466123 w 1596656"/>
                <a:gd name="connsiteY3" fmla="*/ 913783 h 964800"/>
                <a:gd name="connsiteX4" fmla="*/ 1377379 w 1596656"/>
                <a:gd name="connsiteY4" fmla="*/ 961222 h 964800"/>
                <a:gd name="connsiteX5" fmla="*/ 1286169 w 1596656"/>
                <a:gd name="connsiteY5" fmla="*/ 933757 h 964800"/>
                <a:gd name="connsiteX6" fmla="*/ 1239333 w 1596656"/>
                <a:gd name="connsiteY6" fmla="*/ 842625 h 964800"/>
                <a:gd name="connsiteX7" fmla="*/ 1299651 w 1596656"/>
                <a:gd name="connsiteY7" fmla="*/ 792065 h 964800"/>
                <a:gd name="connsiteX8" fmla="*/ 993797 w 1596656"/>
                <a:gd name="connsiteY8" fmla="*/ 698159 h 964800"/>
                <a:gd name="connsiteX9" fmla="*/ 1022171 w 1596656"/>
                <a:gd name="connsiteY9" fmla="*/ 700558 h 964800"/>
                <a:gd name="connsiteX10" fmla="*/ 1116165 w 1596656"/>
                <a:gd name="connsiteY10" fmla="*/ 730520 h 964800"/>
                <a:gd name="connsiteX11" fmla="*/ 1163789 w 1596656"/>
                <a:gd name="connsiteY11" fmla="*/ 820405 h 964800"/>
                <a:gd name="connsiteX12" fmla="*/ 1073555 w 1596656"/>
                <a:gd name="connsiteY12" fmla="*/ 867844 h 964800"/>
                <a:gd name="connsiteX13" fmla="*/ 979561 w 1596656"/>
                <a:gd name="connsiteY13" fmla="*/ 839131 h 964800"/>
                <a:gd name="connsiteX14" fmla="*/ 931937 w 1596656"/>
                <a:gd name="connsiteY14" fmla="*/ 749246 h 964800"/>
                <a:gd name="connsiteX15" fmla="*/ 993797 w 1596656"/>
                <a:gd name="connsiteY15" fmla="*/ 698159 h 964800"/>
                <a:gd name="connsiteX16" fmla="*/ 683731 w 1596656"/>
                <a:gd name="connsiteY16" fmla="*/ 599166 h 964800"/>
                <a:gd name="connsiteX17" fmla="*/ 711637 w 1596656"/>
                <a:gd name="connsiteY17" fmla="*/ 601757 h 964800"/>
                <a:gd name="connsiteX18" fmla="*/ 804079 w 1596656"/>
                <a:gd name="connsiteY18" fmla="*/ 630658 h 964800"/>
                <a:gd name="connsiteX19" fmla="*/ 850917 w 1596656"/>
                <a:gd name="connsiteY19" fmla="*/ 721131 h 964800"/>
                <a:gd name="connsiteX20" fmla="*/ 762173 w 1596656"/>
                <a:gd name="connsiteY20" fmla="*/ 770137 h 964800"/>
                <a:gd name="connsiteX21" fmla="*/ 670963 w 1596656"/>
                <a:gd name="connsiteY21" fmla="*/ 741236 h 964800"/>
                <a:gd name="connsiteX22" fmla="*/ 622893 w 1596656"/>
                <a:gd name="connsiteY22" fmla="*/ 650763 h 964800"/>
                <a:gd name="connsiteX23" fmla="*/ 683731 w 1596656"/>
                <a:gd name="connsiteY23" fmla="*/ 599166 h 964800"/>
                <a:gd name="connsiteX24" fmla="*/ 1360595 w 1596656"/>
                <a:gd name="connsiteY24" fmla="*/ 583217 h 964800"/>
                <a:gd name="connsiteX25" fmla="*/ 1388501 w 1596656"/>
                <a:gd name="connsiteY25" fmla="*/ 586535 h 964800"/>
                <a:gd name="connsiteX26" fmla="*/ 1479711 w 1596656"/>
                <a:gd name="connsiteY26" fmla="*/ 615435 h 964800"/>
                <a:gd name="connsiteX27" fmla="*/ 1527781 w 1596656"/>
                <a:gd name="connsiteY27" fmla="*/ 704650 h 964800"/>
                <a:gd name="connsiteX28" fmla="*/ 1437805 w 1596656"/>
                <a:gd name="connsiteY28" fmla="*/ 753656 h 964800"/>
                <a:gd name="connsiteX29" fmla="*/ 1346595 w 1596656"/>
                <a:gd name="connsiteY29" fmla="*/ 724755 h 964800"/>
                <a:gd name="connsiteX30" fmla="*/ 1299757 w 1596656"/>
                <a:gd name="connsiteY30" fmla="*/ 634284 h 964800"/>
                <a:gd name="connsiteX31" fmla="*/ 1360595 w 1596656"/>
                <a:gd name="connsiteY31" fmla="*/ 583217 h 964800"/>
                <a:gd name="connsiteX32" fmla="*/ 371347 w 1596656"/>
                <a:gd name="connsiteY32" fmla="*/ 506432 h 964800"/>
                <a:gd name="connsiteX33" fmla="*/ 399773 w 1596656"/>
                <a:gd name="connsiteY33" fmla="*/ 509553 h 964800"/>
                <a:gd name="connsiteX34" fmla="*/ 490983 w 1596656"/>
                <a:gd name="connsiteY34" fmla="*/ 538266 h 964800"/>
                <a:gd name="connsiteX35" fmla="*/ 537819 w 1596656"/>
                <a:gd name="connsiteY35" fmla="*/ 628150 h 964800"/>
                <a:gd name="connsiteX36" fmla="*/ 449075 w 1596656"/>
                <a:gd name="connsiteY36" fmla="*/ 676837 h 964800"/>
                <a:gd name="connsiteX37" fmla="*/ 357865 w 1596656"/>
                <a:gd name="connsiteY37" fmla="*/ 648124 h 964800"/>
                <a:gd name="connsiteX38" fmla="*/ 311029 w 1596656"/>
                <a:gd name="connsiteY38" fmla="*/ 556992 h 964800"/>
                <a:gd name="connsiteX39" fmla="*/ 371347 w 1596656"/>
                <a:gd name="connsiteY39" fmla="*/ 506432 h 964800"/>
                <a:gd name="connsiteX40" fmla="*/ 1052809 w 1596656"/>
                <a:gd name="connsiteY40" fmla="*/ 489288 h 964800"/>
                <a:gd name="connsiteX41" fmla="*/ 1081393 w 1596656"/>
                <a:gd name="connsiteY41" fmla="*/ 491899 h 964800"/>
                <a:gd name="connsiteX42" fmla="*/ 1173051 w 1596656"/>
                <a:gd name="connsiteY42" fmla="*/ 520800 h 964800"/>
                <a:gd name="connsiteX43" fmla="*/ 1220117 w 1596656"/>
                <a:gd name="connsiteY43" fmla="*/ 612529 h 964800"/>
                <a:gd name="connsiteX44" fmla="*/ 1129699 w 1596656"/>
                <a:gd name="connsiteY44" fmla="*/ 660279 h 964800"/>
                <a:gd name="connsiteX45" fmla="*/ 1038043 w 1596656"/>
                <a:gd name="connsiteY45" fmla="*/ 631378 h 964800"/>
                <a:gd name="connsiteX46" fmla="*/ 990975 w 1596656"/>
                <a:gd name="connsiteY46" fmla="*/ 539649 h 964800"/>
                <a:gd name="connsiteX47" fmla="*/ 1052809 w 1596656"/>
                <a:gd name="connsiteY47" fmla="*/ 489288 h 964800"/>
                <a:gd name="connsiteX48" fmla="*/ 64263 w 1596656"/>
                <a:gd name="connsiteY48" fmla="*/ 412877 h 964800"/>
                <a:gd name="connsiteX49" fmla="*/ 92169 w 1596656"/>
                <a:gd name="connsiteY49" fmla="*/ 416173 h 964800"/>
                <a:gd name="connsiteX50" fmla="*/ 184611 w 1596656"/>
                <a:gd name="connsiteY50" fmla="*/ 443638 h 964800"/>
                <a:gd name="connsiteX51" fmla="*/ 231447 w 1596656"/>
                <a:gd name="connsiteY51" fmla="*/ 534772 h 964800"/>
                <a:gd name="connsiteX52" fmla="*/ 141471 w 1596656"/>
                <a:gd name="connsiteY52" fmla="*/ 582211 h 964800"/>
                <a:gd name="connsiteX53" fmla="*/ 50261 w 1596656"/>
                <a:gd name="connsiteY53" fmla="*/ 554746 h 964800"/>
                <a:gd name="connsiteX54" fmla="*/ 3423 w 1596656"/>
                <a:gd name="connsiteY54" fmla="*/ 463613 h 964800"/>
                <a:gd name="connsiteX55" fmla="*/ 64263 w 1596656"/>
                <a:gd name="connsiteY55" fmla="*/ 412877 h 964800"/>
                <a:gd name="connsiteX56" fmla="*/ 744847 w 1596656"/>
                <a:gd name="connsiteY56" fmla="*/ 395928 h 964800"/>
                <a:gd name="connsiteX57" fmla="*/ 773293 w 1596656"/>
                <a:gd name="connsiteY57" fmla="*/ 398519 h 964800"/>
                <a:gd name="connsiteX58" fmla="*/ 864503 w 1596656"/>
                <a:gd name="connsiteY58" fmla="*/ 427420 h 964800"/>
                <a:gd name="connsiteX59" fmla="*/ 911339 w 1596656"/>
                <a:gd name="connsiteY59" fmla="*/ 517891 h 964800"/>
                <a:gd name="connsiteX60" fmla="*/ 822595 w 1596656"/>
                <a:gd name="connsiteY60" fmla="*/ 565640 h 964800"/>
                <a:gd name="connsiteX61" fmla="*/ 731385 w 1596656"/>
                <a:gd name="connsiteY61" fmla="*/ 537996 h 964800"/>
                <a:gd name="connsiteX62" fmla="*/ 683317 w 1596656"/>
                <a:gd name="connsiteY62" fmla="*/ 447525 h 964800"/>
                <a:gd name="connsiteX63" fmla="*/ 744847 w 1596656"/>
                <a:gd name="connsiteY63" fmla="*/ 395928 h 964800"/>
                <a:gd name="connsiteX64" fmla="*/ 1425971 w 1596656"/>
                <a:gd name="connsiteY64" fmla="*/ 379449 h 964800"/>
                <a:gd name="connsiteX65" fmla="*/ 1454417 w 1596656"/>
                <a:gd name="connsiteY65" fmla="*/ 382040 h 964800"/>
                <a:gd name="connsiteX66" fmla="*/ 1545625 w 1596656"/>
                <a:gd name="connsiteY66" fmla="*/ 410941 h 964800"/>
                <a:gd name="connsiteX67" fmla="*/ 1593695 w 1596656"/>
                <a:gd name="connsiteY67" fmla="*/ 502670 h 964800"/>
                <a:gd name="connsiteX68" fmla="*/ 1503719 w 1596656"/>
                <a:gd name="connsiteY68" fmla="*/ 550420 h 964800"/>
                <a:gd name="connsiteX69" fmla="*/ 1412509 w 1596656"/>
                <a:gd name="connsiteY69" fmla="*/ 521519 h 964800"/>
                <a:gd name="connsiteX70" fmla="*/ 1364439 w 1596656"/>
                <a:gd name="connsiteY70" fmla="*/ 431046 h 964800"/>
                <a:gd name="connsiteX71" fmla="*/ 1425971 w 1596656"/>
                <a:gd name="connsiteY71" fmla="*/ 379449 h 964800"/>
                <a:gd name="connsiteX72" fmla="*/ 437765 w 1596656"/>
                <a:gd name="connsiteY72" fmla="*/ 297524 h 964800"/>
                <a:gd name="connsiteX73" fmla="*/ 465689 w 1596656"/>
                <a:gd name="connsiteY73" fmla="*/ 300820 h 964800"/>
                <a:gd name="connsiteX74" fmla="*/ 556899 w 1596656"/>
                <a:gd name="connsiteY74" fmla="*/ 329533 h 964800"/>
                <a:gd name="connsiteX75" fmla="*/ 604969 w 1596656"/>
                <a:gd name="connsiteY75" fmla="*/ 419417 h 964800"/>
                <a:gd name="connsiteX76" fmla="*/ 514991 w 1596656"/>
                <a:gd name="connsiteY76" fmla="*/ 466856 h 964800"/>
                <a:gd name="connsiteX77" fmla="*/ 423781 w 1596656"/>
                <a:gd name="connsiteY77" fmla="*/ 438143 h 964800"/>
                <a:gd name="connsiteX78" fmla="*/ 375713 w 1596656"/>
                <a:gd name="connsiteY78" fmla="*/ 348259 h 964800"/>
                <a:gd name="connsiteX79" fmla="*/ 437765 w 1596656"/>
                <a:gd name="connsiteY79" fmla="*/ 297524 h 964800"/>
                <a:gd name="connsiteX80" fmla="*/ 1118907 w 1596656"/>
                <a:gd name="connsiteY80" fmla="*/ 286714 h 964800"/>
                <a:gd name="connsiteX81" fmla="*/ 1146813 w 1596656"/>
                <a:gd name="connsiteY81" fmla="*/ 289835 h 964800"/>
                <a:gd name="connsiteX82" fmla="*/ 1238021 w 1596656"/>
                <a:gd name="connsiteY82" fmla="*/ 318548 h 964800"/>
                <a:gd name="connsiteX83" fmla="*/ 1286091 w 1596656"/>
                <a:gd name="connsiteY83" fmla="*/ 408432 h 964800"/>
                <a:gd name="connsiteX84" fmla="*/ 1197347 w 1596656"/>
                <a:gd name="connsiteY84" fmla="*/ 457119 h 964800"/>
                <a:gd name="connsiteX85" fmla="*/ 1104905 w 1596656"/>
                <a:gd name="connsiteY85" fmla="*/ 427158 h 964800"/>
                <a:gd name="connsiteX86" fmla="*/ 1058067 w 1596656"/>
                <a:gd name="connsiteY86" fmla="*/ 337274 h 964800"/>
                <a:gd name="connsiteX87" fmla="*/ 1118907 w 1596656"/>
                <a:gd name="connsiteY87" fmla="*/ 286714 h 964800"/>
                <a:gd name="connsiteX88" fmla="*/ 129299 w 1596656"/>
                <a:gd name="connsiteY88" fmla="*/ 203656 h 964800"/>
                <a:gd name="connsiteX89" fmla="*/ 157341 w 1596656"/>
                <a:gd name="connsiteY89" fmla="*/ 206267 h 964800"/>
                <a:gd name="connsiteX90" fmla="*/ 250237 w 1596656"/>
                <a:gd name="connsiteY90" fmla="*/ 235168 h 964800"/>
                <a:gd name="connsiteX91" fmla="*/ 297303 w 1596656"/>
                <a:gd name="connsiteY91" fmla="*/ 325641 h 964800"/>
                <a:gd name="connsiteX92" fmla="*/ 206885 w 1596656"/>
                <a:gd name="connsiteY92" fmla="*/ 374647 h 964800"/>
                <a:gd name="connsiteX93" fmla="*/ 115229 w 1596656"/>
                <a:gd name="connsiteY93" fmla="*/ 345746 h 964800"/>
                <a:gd name="connsiteX94" fmla="*/ 68161 w 1596656"/>
                <a:gd name="connsiteY94" fmla="*/ 254017 h 964800"/>
                <a:gd name="connsiteX95" fmla="*/ 129299 w 1596656"/>
                <a:gd name="connsiteY95" fmla="*/ 203656 h 964800"/>
                <a:gd name="connsiteX96" fmla="*/ 811117 w 1596656"/>
                <a:gd name="connsiteY96" fmla="*/ 187665 h 964800"/>
                <a:gd name="connsiteX97" fmla="*/ 839703 w 1596656"/>
                <a:gd name="connsiteY97" fmla="*/ 190961 h 964800"/>
                <a:gd name="connsiteX98" fmla="*/ 931359 w 1596656"/>
                <a:gd name="connsiteY98" fmla="*/ 218426 h 964800"/>
                <a:gd name="connsiteX99" fmla="*/ 978425 w 1596656"/>
                <a:gd name="connsiteY99" fmla="*/ 309558 h 964800"/>
                <a:gd name="connsiteX100" fmla="*/ 889247 w 1596656"/>
                <a:gd name="connsiteY100" fmla="*/ 356997 h 964800"/>
                <a:gd name="connsiteX101" fmla="*/ 796351 w 1596656"/>
                <a:gd name="connsiteY101" fmla="*/ 329532 h 964800"/>
                <a:gd name="connsiteX102" fmla="*/ 749285 w 1596656"/>
                <a:gd name="connsiteY102" fmla="*/ 238400 h 964800"/>
                <a:gd name="connsiteX103" fmla="*/ 811117 w 1596656"/>
                <a:gd name="connsiteY103" fmla="*/ 187665 h 964800"/>
                <a:gd name="connsiteX104" fmla="*/ 503681 w 1596656"/>
                <a:gd name="connsiteY104" fmla="*/ 93798 h 964800"/>
                <a:gd name="connsiteX105" fmla="*/ 531605 w 1596656"/>
                <a:gd name="connsiteY105" fmla="*/ 96409 h 964800"/>
                <a:gd name="connsiteX106" fmla="*/ 622815 w 1596656"/>
                <a:gd name="connsiteY106" fmla="*/ 125310 h 964800"/>
                <a:gd name="connsiteX107" fmla="*/ 670885 w 1596656"/>
                <a:gd name="connsiteY107" fmla="*/ 217039 h 964800"/>
                <a:gd name="connsiteX108" fmla="*/ 580907 w 1596656"/>
                <a:gd name="connsiteY108" fmla="*/ 264789 h 964800"/>
                <a:gd name="connsiteX109" fmla="*/ 489697 w 1596656"/>
                <a:gd name="connsiteY109" fmla="*/ 235888 h 964800"/>
                <a:gd name="connsiteX110" fmla="*/ 441629 w 1596656"/>
                <a:gd name="connsiteY110" fmla="*/ 144159 h 964800"/>
                <a:gd name="connsiteX111" fmla="*/ 503681 w 1596656"/>
                <a:gd name="connsiteY111" fmla="*/ 93798 h 964800"/>
                <a:gd name="connsiteX112" fmla="*/ 190599 w 1596656"/>
                <a:gd name="connsiteY112" fmla="*/ 416 h 964800"/>
                <a:gd name="connsiteX113" fmla="*/ 218505 w 1596656"/>
                <a:gd name="connsiteY113" fmla="*/ 3027 h 964800"/>
                <a:gd name="connsiteX114" fmla="*/ 309713 w 1596656"/>
                <a:gd name="connsiteY114" fmla="*/ 31928 h 964800"/>
                <a:gd name="connsiteX115" fmla="*/ 357783 w 1596656"/>
                <a:gd name="connsiteY115" fmla="*/ 122399 h 964800"/>
                <a:gd name="connsiteX116" fmla="*/ 269039 w 1596656"/>
                <a:gd name="connsiteY116" fmla="*/ 171405 h 964800"/>
                <a:gd name="connsiteX117" fmla="*/ 176597 w 1596656"/>
                <a:gd name="connsiteY117" fmla="*/ 142504 h 964800"/>
                <a:gd name="connsiteX118" fmla="*/ 129759 w 1596656"/>
                <a:gd name="connsiteY118" fmla="*/ 50776 h 964800"/>
                <a:gd name="connsiteX119" fmla="*/ 190599 w 1596656"/>
                <a:gd name="connsiteY119" fmla="*/ 416 h 96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1596656" h="964800">
                  <a:moveTo>
                    <a:pt x="1299651" y="792065"/>
                  </a:moveTo>
                  <a:cubicBezTo>
                    <a:pt x="1308895" y="791129"/>
                    <a:pt x="1318525" y="792065"/>
                    <a:pt x="1328077" y="795186"/>
                  </a:cubicBezTo>
                  <a:lnTo>
                    <a:pt x="1420519" y="823899"/>
                  </a:lnTo>
                  <a:cubicBezTo>
                    <a:pt x="1457495" y="835135"/>
                    <a:pt x="1478449" y="876331"/>
                    <a:pt x="1466123" y="913783"/>
                  </a:cubicBezTo>
                  <a:cubicBezTo>
                    <a:pt x="1455031" y="952483"/>
                    <a:pt x="1415589" y="973706"/>
                    <a:pt x="1377379" y="961222"/>
                  </a:cubicBezTo>
                  <a:lnTo>
                    <a:pt x="1286169" y="933757"/>
                  </a:lnTo>
                  <a:cubicBezTo>
                    <a:pt x="1247961" y="921273"/>
                    <a:pt x="1227007" y="881325"/>
                    <a:pt x="1239333" y="842625"/>
                  </a:cubicBezTo>
                  <a:cubicBezTo>
                    <a:pt x="1247651" y="814536"/>
                    <a:pt x="1271917" y="794874"/>
                    <a:pt x="1299651" y="792065"/>
                  </a:cubicBezTo>
                  <a:close/>
                  <a:moveTo>
                    <a:pt x="993797" y="698159"/>
                  </a:moveTo>
                  <a:cubicBezTo>
                    <a:pt x="1003137" y="697047"/>
                    <a:pt x="1012771" y="697749"/>
                    <a:pt x="1022171" y="700558"/>
                  </a:cubicBezTo>
                  <a:lnTo>
                    <a:pt x="1116165" y="730520"/>
                  </a:lnTo>
                  <a:cubicBezTo>
                    <a:pt x="1153763" y="741755"/>
                    <a:pt x="1176321" y="781704"/>
                    <a:pt x="1163789" y="820405"/>
                  </a:cubicBezTo>
                  <a:cubicBezTo>
                    <a:pt x="1152509" y="857857"/>
                    <a:pt x="1111151" y="880328"/>
                    <a:pt x="1073555" y="867844"/>
                  </a:cubicBezTo>
                  <a:lnTo>
                    <a:pt x="979561" y="839131"/>
                  </a:lnTo>
                  <a:cubicBezTo>
                    <a:pt x="940709" y="827895"/>
                    <a:pt x="919405" y="786698"/>
                    <a:pt x="931937" y="749246"/>
                  </a:cubicBezTo>
                  <a:cubicBezTo>
                    <a:pt x="940395" y="721156"/>
                    <a:pt x="965773" y="701494"/>
                    <a:pt x="993797" y="698159"/>
                  </a:cubicBezTo>
                  <a:close/>
                  <a:moveTo>
                    <a:pt x="683731" y="599166"/>
                  </a:moveTo>
                  <a:cubicBezTo>
                    <a:pt x="692917" y="598145"/>
                    <a:pt x="702393" y="598930"/>
                    <a:pt x="711637" y="601757"/>
                  </a:cubicBezTo>
                  <a:lnTo>
                    <a:pt x="804079" y="630658"/>
                  </a:lnTo>
                  <a:cubicBezTo>
                    <a:pt x="842289" y="641967"/>
                    <a:pt x="863243" y="683434"/>
                    <a:pt x="850917" y="721131"/>
                  </a:cubicBezTo>
                  <a:cubicBezTo>
                    <a:pt x="839823" y="760084"/>
                    <a:pt x="800381" y="781446"/>
                    <a:pt x="762173" y="770137"/>
                  </a:cubicBezTo>
                  <a:lnTo>
                    <a:pt x="670963" y="741236"/>
                  </a:lnTo>
                  <a:cubicBezTo>
                    <a:pt x="632753" y="729927"/>
                    <a:pt x="611801" y="688460"/>
                    <a:pt x="622893" y="650763"/>
                  </a:cubicBezTo>
                  <a:cubicBezTo>
                    <a:pt x="631213" y="621548"/>
                    <a:pt x="656173" y="602228"/>
                    <a:pt x="683731" y="599166"/>
                  </a:cubicBezTo>
                  <a:close/>
                  <a:moveTo>
                    <a:pt x="1360595" y="583217"/>
                  </a:moveTo>
                  <a:cubicBezTo>
                    <a:pt x="1369781" y="582372"/>
                    <a:pt x="1379257" y="583393"/>
                    <a:pt x="1388501" y="586535"/>
                  </a:cubicBezTo>
                  <a:lnTo>
                    <a:pt x="1479711" y="615435"/>
                  </a:lnTo>
                  <a:cubicBezTo>
                    <a:pt x="1517921" y="625488"/>
                    <a:pt x="1538875" y="666954"/>
                    <a:pt x="1527781" y="704650"/>
                  </a:cubicBezTo>
                  <a:cubicBezTo>
                    <a:pt x="1515455" y="743603"/>
                    <a:pt x="1476013" y="764965"/>
                    <a:pt x="1437805" y="753656"/>
                  </a:cubicBezTo>
                  <a:lnTo>
                    <a:pt x="1346595" y="724755"/>
                  </a:lnTo>
                  <a:cubicBezTo>
                    <a:pt x="1308385" y="713446"/>
                    <a:pt x="1287433" y="671980"/>
                    <a:pt x="1299757" y="634284"/>
                  </a:cubicBezTo>
                  <a:cubicBezTo>
                    <a:pt x="1308077" y="605069"/>
                    <a:pt x="1333037" y="585749"/>
                    <a:pt x="1360595" y="583217"/>
                  </a:cubicBezTo>
                  <a:close/>
                  <a:moveTo>
                    <a:pt x="371347" y="506432"/>
                  </a:moveTo>
                  <a:cubicBezTo>
                    <a:pt x="380591" y="505496"/>
                    <a:pt x="390221" y="506432"/>
                    <a:pt x="399773" y="509553"/>
                  </a:cubicBezTo>
                  <a:lnTo>
                    <a:pt x="490983" y="538266"/>
                  </a:lnTo>
                  <a:cubicBezTo>
                    <a:pt x="529191" y="549502"/>
                    <a:pt x="550145" y="589450"/>
                    <a:pt x="537819" y="628150"/>
                  </a:cubicBezTo>
                  <a:cubicBezTo>
                    <a:pt x="526727" y="666850"/>
                    <a:pt x="487285" y="688073"/>
                    <a:pt x="449075" y="676837"/>
                  </a:cubicBezTo>
                  <a:lnTo>
                    <a:pt x="357865" y="648124"/>
                  </a:lnTo>
                  <a:cubicBezTo>
                    <a:pt x="319657" y="635640"/>
                    <a:pt x="298703" y="595692"/>
                    <a:pt x="311029" y="556992"/>
                  </a:cubicBezTo>
                  <a:cubicBezTo>
                    <a:pt x="319349" y="528903"/>
                    <a:pt x="343613" y="509241"/>
                    <a:pt x="371347" y="506432"/>
                  </a:cubicBezTo>
                  <a:close/>
                  <a:moveTo>
                    <a:pt x="1052809" y="489288"/>
                  </a:moveTo>
                  <a:cubicBezTo>
                    <a:pt x="1062117" y="488287"/>
                    <a:pt x="1071795" y="489072"/>
                    <a:pt x="1081393" y="491899"/>
                  </a:cubicBezTo>
                  <a:lnTo>
                    <a:pt x="1173051" y="520800"/>
                  </a:lnTo>
                  <a:cubicBezTo>
                    <a:pt x="1210209" y="533366"/>
                    <a:pt x="1231265" y="573576"/>
                    <a:pt x="1220117" y="612529"/>
                  </a:cubicBezTo>
                  <a:cubicBezTo>
                    <a:pt x="1207731" y="650226"/>
                    <a:pt x="1168095" y="671588"/>
                    <a:pt x="1129699" y="660279"/>
                  </a:cubicBezTo>
                  <a:lnTo>
                    <a:pt x="1038043" y="631378"/>
                  </a:lnTo>
                  <a:cubicBezTo>
                    <a:pt x="1000885" y="618812"/>
                    <a:pt x="979829" y="578602"/>
                    <a:pt x="990975" y="539649"/>
                  </a:cubicBezTo>
                  <a:cubicBezTo>
                    <a:pt x="1000265" y="511376"/>
                    <a:pt x="1024883" y="492292"/>
                    <a:pt x="1052809" y="489288"/>
                  </a:cubicBezTo>
                  <a:close/>
                  <a:moveTo>
                    <a:pt x="64263" y="412877"/>
                  </a:moveTo>
                  <a:cubicBezTo>
                    <a:pt x="73449" y="412038"/>
                    <a:pt x="82925" y="413052"/>
                    <a:pt x="92169" y="416173"/>
                  </a:cubicBezTo>
                  <a:lnTo>
                    <a:pt x="184611" y="443638"/>
                  </a:lnTo>
                  <a:cubicBezTo>
                    <a:pt x="221587" y="456122"/>
                    <a:pt x="242541" y="497319"/>
                    <a:pt x="231447" y="534772"/>
                  </a:cubicBezTo>
                  <a:cubicBezTo>
                    <a:pt x="219121" y="573472"/>
                    <a:pt x="179679" y="594695"/>
                    <a:pt x="141471" y="582211"/>
                  </a:cubicBezTo>
                  <a:lnTo>
                    <a:pt x="50261" y="554746"/>
                  </a:lnTo>
                  <a:cubicBezTo>
                    <a:pt x="13285" y="542262"/>
                    <a:pt x="-8903" y="501065"/>
                    <a:pt x="3423" y="463613"/>
                  </a:cubicBezTo>
                  <a:cubicBezTo>
                    <a:pt x="11743" y="434587"/>
                    <a:pt x="36703" y="415393"/>
                    <a:pt x="64263" y="412877"/>
                  </a:cubicBezTo>
                  <a:close/>
                  <a:moveTo>
                    <a:pt x="744847" y="395928"/>
                  </a:moveTo>
                  <a:cubicBezTo>
                    <a:pt x="754111" y="394907"/>
                    <a:pt x="763741" y="395692"/>
                    <a:pt x="773293" y="398519"/>
                  </a:cubicBezTo>
                  <a:lnTo>
                    <a:pt x="864503" y="427420"/>
                  </a:lnTo>
                  <a:cubicBezTo>
                    <a:pt x="902711" y="438729"/>
                    <a:pt x="923665" y="480195"/>
                    <a:pt x="911339" y="517891"/>
                  </a:cubicBezTo>
                  <a:cubicBezTo>
                    <a:pt x="900247" y="556844"/>
                    <a:pt x="859573" y="578206"/>
                    <a:pt x="822595" y="565640"/>
                  </a:cubicBezTo>
                  <a:lnTo>
                    <a:pt x="731385" y="537996"/>
                  </a:lnTo>
                  <a:cubicBezTo>
                    <a:pt x="693177" y="526687"/>
                    <a:pt x="672223" y="485221"/>
                    <a:pt x="683317" y="447525"/>
                  </a:cubicBezTo>
                  <a:cubicBezTo>
                    <a:pt x="692561" y="418310"/>
                    <a:pt x="717057" y="398990"/>
                    <a:pt x="744847" y="395928"/>
                  </a:cubicBezTo>
                  <a:close/>
                  <a:moveTo>
                    <a:pt x="1425971" y="379449"/>
                  </a:moveTo>
                  <a:cubicBezTo>
                    <a:pt x="1435235" y="378428"/>
                    <a:pt x="1444865" y="379213"/>
                    <a:pt x="1454417" y="382040"/>
                  </a:cubicBezTo>
                  <a:lnTo>
                    <a:pt x="1545625" y="410941"/>
                  </a:lnTo>
                  <a:cubicBezTo>
                    <a:pt x="1583835" y="423507"/>
                    <a:pt x="1604789" y="463717"/>
                    <a:pt x="1593695" y="502670"/>
                  </a:cubicBezTo>
                  <a:cubicBezTo>
                    <a:pt x="1581369" y="540367"/>
                    <a:pt x="1541927" y="561729"/>
                    <a:pt x="1503719" y="550420"/>
                  </a:cubicBezTo>
                  <a:lnTo>
                    <a:pt x="1412509" y="521519"/>
                  </a:lnTo>
                  <a:cubicBezTo>
                    <a:pt x="1374299" y="510210"/>
                    <a:pt x="1353345" y="468743"/>
                    <a:pt x="1364439" y="431046"/>
                  </a:cubicBezTo>
                  <a:cubicBezTo>
                    <a:pt x="1373683" y="401831"/>
                    <a:pt x="1398181" y="382512"/>
                    <a:pt x="1425971" y="379449"/>
                  </a:cubicBezTo>
                  <a:close/>
                  <a:moveTo>
                    <a:pt x="437765" y="297524"/>
                  </a:moveTo>
                  <a:cubicBezTo>
                    <a:pt x="446969" y="296685"/>
                    <a:pt x="456445" y="297699"/>
                    <a:pt x="465689" y="300820"/>
                  </a:cubicBezTo>
                  <a:lnTo>
                    <a:pt x="556899" y="329533"/>
                  </a:lnTo>
                  <a:cubicBezTo>
                    <a:pt x="595107" y="340769"/>
                    <a:pt x="616061" y="380717"/>
                    <a:pt x="604969" y="419417"/>
                  </a:cubicBezTo>
                  <a:cubicBezTo>
                    <a:pt x="592643" y="458117"/>
                    <a:pt x="553201" y="479340"/>
                    <a:pt x="514991" y="466856"/>
                  </a:cubicBezTo>
                  <a:lnTo>
                    <a:pt x="423781" y="438143"/>
                  </a:lnTo>
                  <a:cubicBezTo>
                    <a:pt x="385573" y="426907"/>
                    <a:pt x="364619" y="386959"/>
                    <a:pt x="375713" y="348259"/>
                  </a:cubicBezTo>
                  <a:cubicBezTo>
                    <a:pt x="384957" y="319234"/>
                    <a:pt x="410147" y="300040"/>
                    <a:pt x="437765" y="297524"/>
                  </a:cubicBezTo>
                  <a:close/>
                  <a:moveTo>
                    <a:pt x="1118907" y="286714"/>
                  </a:moveTo>
                  <a:cubicBezTo>
                    <a:pt x="1128093" y="285778"/>
                    <a:pt x="1137569" y="286714"/>
                    <a:pt x="1146813" y="289835"/>
                  </a:cubicBezTo>
                  <a:lnTo>
                    <a:pt x="1238021" y="318548"/>
                  </a:lnTo>
                  <a:cubicBezTo>
                    <a:pt x="1276231" y="329784"/>
                    <a:pt x="1297185" y="370980"/>
                    <a:pt x="1286091" y="408432"/>
                  </a:cubicBezTo>
                  <a:cubicBezTo>
                    <a:pt x="1274999" y="447132"/>
                    <a:pt x="1234323" y="468355"/>
                    <a:pt x="1197347" y="457119"/>
                  </a:cubicBezTo>
                  <a:lnTo>
                    <a:pt x="1104905" y="427158"/>
                  </a:lnTo>
                  <a:cubicBezTo>
                    <a:pt x="1066695" y="415922"/>
                    <a:pt x="1045741" y="375974"/>
                    <a:pt x="1058067" y="337274"/>
                  </a:cubicBezTo>
                  <a:cubicBezTo>
                    <a:pt x="1066387" y="309185"/>
                    <a:pt x="1091347" y="289523"/>
                    <a:pt x="1118907" y="286714"/>
                  </a:cubicBezTo>
                  <a:close/>
                  <a:moveTo>
                    <a:pt x="129299" y="203656"/>
                  </a:moveTo>
                  <a:cubicBezTo>
                    <a:pt x="138529" y="202655"/>
                    <a:pt x="148051" y="203440"/>
                    <a:pt x="157341" y="206267"/>
                  </a:cubicBezTo>
                  <a:lnTo>
                    <a:pt x="250237" y="235168"/>
                  </a:lnTo>
                  <a:cubicBezTo>
                    <a:pt x="287395" y="246477"/>
                    <a:pt x="308451" y="287944"/>
                    <a:pt x="297303" y="325641"/>
                  </a:cubicBezTo>
                  <a:cubicBezTo>
                    <a:pt x="284917" y="364594"/>
                    <a:pt x="245281" y="385956"/>
                    <a:pt x="206885" y="374647"/>
                  </a:cubicBezTo>
                  <a:lnTo>
                    <a:pt x="115229" y="345746"/>
                  </a:lnTo>
                  <a:cubicBezTo>
                    <a:pt x="78071" y="333180"/>
                    <a:pt x="57013" y="292970"/>
                    <a:pt x="68161" y="254017"/>
                  </a:cubicBezTo>
                  <a:cubicBezTo>
                    <a:pt x="76523" y="225744"/>
                    <a:pt x="101603" y="206660"/>
                    <a:pt x="129299" y="203656"/>
                  </a:cubicBezTo>
                  <a:close/>
                  <a:moveTo>
                    <a:pt x="811117" y="187665"/>
                  </a:moveTo>
                  <a:cubicBezTo>
                    <a:pt x="820427" y="186826"/>
                    <a:pt x="830103" y="187840"/>
                    <a:pt x="839703" y="190961"/>
                  </a:cubicBezTo>
                  <a:lnTo>
                    <a:pt x="931359" y="218426"/>
                  </a:lnTo>
                  <a:cubicBezTo>
                    <a:pt x="968517" y="230910"/>
                    <a:pt x="989573" y="270858"/>
                    <a:pt x="978425" y="309558"/>
                  </a:cubicBezTo>
                  <a:cubicBezTo>
                    <a:pt x="967279" y="347010"/>
                    <a:pt x="927643" y="369481"/>
                    <a:pt x="889247" y="356997"/>
                  </a:cubicBezTo>
                  <a:lnTo>
                    <a:pt x="796351" y="329532"/>
                  </a:lnTo>
                  <a:cubicBezTo>
                    <a:pt x="759193" y="317048"/>
                    <a:pt x="738137" y="275852"/>
                    <a:pt x="749285" y="238400"/>
                  </a:cubicBezTo>
                  <a:cubicBezTo>
                    <a:pt x="758575" y="209375"/>
                    <a:pt x="783191" y="190181"/>
                    <a:pt x="811117" y="187665"/>
                  </a:cubicBezTo>
                  <a:close/>
                  <a:moveTo>
                    <a:pt x="503681" y="93798"/>
                  </a:moveTo>
                  <a:cubicBezTo>
                    <a:pt x="512885" y="92797"/>
                    <a:pt x="522361" y="93582"/>
                    <a:pt x="531605" y="96409"/>
                  </a:cubicBezTo>
                  <a:lnTo>
                    <a:pt x="622815" y="125310"/>
                  </a:lnTo>
                  <a:cubicBezTo>
                    <a:pt x="659791" y="137876"/>
                    <a:pt x="681977" y="178086"/>
                    <a:pt x="670885" y="217039"/>
                  </a:cubicBezTo>
                  <a:cubicBezTo>
                    <a:pt x="658559" y="254736"/>
                    <a:pt x="619117" y="276098"/>
                    <a:pt x="580907" y="264789"/>
                  </a:cubicBezTo>
                  <a:lnTo>
                    <a:pt x="489697" y="235888"/>
                  </a:lnTo>
                  <a:cubicBezTo>
                    <a:pt x="451489" y="223322"/>
                    <a:pt x="430535" y="183112"/>
                    <a:pt x="441629" y="144159"/>
                  </a:cubicBezTo>
                  <a:cubicBezTo>
                    <a:pt x="450873" y="115886"/>
                    <a:pt x="476063" y="96802"/>
                    <a:pt x="503681" y="93798"/>
                  </a:cubicBezTo>
                  <a:close/>
                  <a:moveTo>
                    <a:pt x="190599" y="416"/>
                  </a:moveTo>
                  <a:cubicBezTo>
                    <a:pt x="199785" y="-585"/>
                    <a:pt x="209261" y="200"/>
                    <a:pt x="218505" y="3027"/>
                  </a:cubicBezTo>
                  <a:lnTo>
                    <a:pt x="309713" y="31928"/>
                  </a:lnTo>
                  <a:cubicBezTo>
                    <a:pt x="347923" y="43237"/>
                    <a:pt x="368877" y="84703"/>
                    <a:pt x="357783" y="122399"/>
                  </a:cubicBezTo>
                  <a:cubicBezTo>
                    <a:pt x="346691" y="161352"/>
                    <a:pt x="306015" y="182714"/>
                    <a:pt x="269039" y="171405"/>
                  </a:cubicBezTo>
                  <a:lnTo>
                    <a:pt x="176597" y="142504"/>
                  </a:lnTo>
                  <a:cubicBezTo>
                    <a:pt x="139621" y="129939"/>
                    <a:pt x="117433" y="89729"/>
                    <a:pt x="129759" y="50776"/>
                  </a:cubicBezTo>
                  <a:cubicBezTo>
                    <a:pt x="138079" y="22504"/>
                    <a:pt x="163039" y="3420"/>
                    <a:pt x="190599" y="416"/>
                  </a:cubicBezTo>
                  <a:close/>
                </a:path>
              </a:pathLst>
            </a:custGeom>
            <a:solidFill>
              <a:srgbClr val="739CF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26" name="Freeform 134">
              <a:extLst>
                <a:ext uri="{FF2B5EF4-FFF2-40B4-BE49-F238E27FC236}">
                  <a16:creationId xmlns:a16="http://schemas.microsoft.com/office/drawing/2014/main" xmlns="" id="{C222A687-4103-43B1-9DB3-1E36C8933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68895" y="3762735"/>
              <a:ext cx="1486490" cy="591344"/>
            </a:xfrm>
            <a:custGeom>
              <a:avLst/>
              <a:gdLst>
                <a:gd name="connsiteX0" fmla="*/ 1408626 w 1486490"/>
                <a:gd name="connsiteY0" fmla="*/ 412098 h 591344"/>
                <a:gd name="connsiteX1" fmla="*/ 1427532 w 1486490"/>
                <a:gd name="connsiteY1" fmla="*/ 413869 h 591344"/>
                <a:gd name="connsiteX2" fmla="*/ 1452816 w 1486490"/>
                <a:gd name="connsiteY2" fmla="*/ 421264 h 591344"/>
                <a:gd name="connsiteX3" fmla="*/ 1484424 w 1486490"/>
                <a:gd name="connsiteY3" fmla="*/ 480418 h 591344"/>
                <a:gd name="connsiteX4" fmla="*/ 1459138 w 1486490"/>
                <a:gd name="connsiteY4" fmla="*/ 558059 h 591344"/>
                <a:gd name="connsiteX5" fmla="*/ 1398454 w 1486490"/>
                <a:gd name="connsiteY5" fmla="*/ 588868 h 591344"/>
                <a:gd name="connsiteX6" fmla="*/ 1374432 w 1486490"/>
                <a:gd name="connsiteY6" fmla="*/ 582706 h 591344"/>
                <a:gd name="connsiteX7" fmla="*/ 1341562 w 1486490"/>
                <a:gd name="connsiteY7" fmla="*/ 523552 h 591344"/>
                <a:gd name="connsiteX8" fmla="*/ 1366846 w 1486490"/>
                <a:gd name="connsiteY8" fmla="*/ 444679 h 591344"/>
                <a:gd name="connsiteX9" fmla="*/ 1408626 w 1486490"/>
                <a:gd name="connsiteY9" fmla="*/ 412098 h 591344"/>
                <a:gd name="connsiteX10" fmla="*/ 960298 w 1486490"/>
                <a:gd name="connsiteY10" fmla="*/ 274776 h 591344"/>
                <a:gd name="connsiteX11" fmla="*/ 978870 w 1486490"/>
                <a:gd name="connsiteY11" fmla="*/ 276548 h 591344"/>
                <a:gd name="connsiteX12" fmla="*/ 1003478 w 1486490"/>
                <a:gd name="connsiteY12" fmla="*/ 283942 h 591344"/>
                <a:gd name="connsiteX13" fmla="*/ 1034240 w 1486490"/>
                <a:gd name="connsiteY13" fmla="*/ 343097 h 591344"/>
                <a:gd name="connsiteX14" fmla="*/ 1009630 w 1486490"/>
                <a:gd name="connsiteY14" fmla="*/ 421970 h 591344"/>
                <a:gd name="connsiteX15" fmla="*/ 950572 w 1486490"/>
                <a:gd name="connsiteY15" fmla="*/ 452780 h 591344"/>
                <a:gd name="connsiteX16" fmla="*/ 927194 w 1486490"/>
                <a:gd name="connsiteY16" fmla="*/ 445386 h 591344"/>
                <a:gd name="connsiteX17" fmla="*/ 896434 w 1486490"/>
                <a:gd name="connsiteY17" fmla="*/ 386231 h 591344"/>
                <a:gd name="connsiteX18" fmla="*/ 919812 w 1486490"/>
                <a:gd name="connsiteY18" fmla="*/ 307357 h 591344"/>
                <a:gd name="connsiteX19" fmla="*/ 960298 w 1486490"/>
                <a:gd name="connsiteY19" fmla="*/ 274776 h 591344"/>
                <a:gd name="connsiteX20" fmla="*/ 518060 w 1486490"/>
                <a:gd name="connsiteY20" fmla="*/ 138304 h 591344"/>
                <a:gd name="connsiteX21" fmla="*/ 537676 w 1486490"/>
                <a:gd name="connsiteY21" fmla="*/ 140646 h 591344"/>
                <a:gd name="connsiteX22" fmla="*/ 561698 w 1486490"/>
                <a:gd name="connsiteY22" fmla="*/ 148203 h 591344"/>
                <a:gd name="connsiteX23" fmla="*/ 593304 w 1486490"/>
                <a:gd name="connsiteY23" fmla="*/ 207401 h 591344"/>
                <a:gd name="connsiteX24" fmla="*/ 569282 w 1486490"/>
                <a:gd name="connsiteY24" fmla="*/ 288011 h 591344"/>
                <a:gd name="connsiteX25" fmla="*/ 508598 w 1486490"/>
                <a:gd name="connsiteY25" fmla="*/ 320758 h 591344"/>
                <a:gd name="connsiteX26" fmla="*/ 484578 w 1486490"/>
                <a:gd name="connsiteY26" fmla="*/ 311942 h 591344"/>
                <a:gd name="connsiteX27" fmla="*/ 451706 w 1486490"/>
                <a:gd name="connsiteY27" fmla="*/ 252744 h 591344"/>
                <a:gd name="connsiteX28" fmla="*/ 476992 w 1486490"/>
                <a:gd name="connsiteY28" fmla="*/ 172134 h 591344"/>
                <a:gd name="connsiteX29" fmla="*/ 518060 w 1486490"/>
                <a:gd name="connsiteY29" fmla="*/ 138304 h 591344"/>
                <a:gd name="connsiteX30" fmla="*/ 68350 w 1486490"/>
                <a:gd name="connsiteY30" fmla="*/ 250 h 591344"/>
                <a:gd name="connsiteX31" fmla="*/ 87256 w 1486490"/>
                <a:gd name="connsiteY31" fmla="*/ 2060 h 591344"/>
                <a:gd name="connsiteX32" fmla="*/ 111276 w 1486490"/>
                <a:gd name="connsiteY32" fmla="*/ 10877 h 591344"/>
                <a:gd name="connsiteX33" fmla="*/ 144148 w 1486490"/>
                <a:gd name="connsiteY33" fmla="*/ 70075 h 591344"/>
                <a:gd name="connsiteX34" fmla="*/ 118862 w 1486490"/>
                <a:gd name="connsiteY34" fmla="*/ 150685 h 591344"/>
                <a:gd name="connsiteX35" fmla="*/ 58178 w 1486490"/>
                <a:gd name="connsiteY35" fmla="*/ 182173 h 591344"/>
                <a:gd name="connsiteX36" fmla="*/ 32892 w 1486490"/>
                <a:gd name="connsiteY36" fmla="*/ 174616 h 591344"/>
                <a:gd name="connsiteX37" fmla="*/ 2550 w 1486490"/>
                <a:gd name="connsiteY37" fmla="*/ 115418 h 591344"/>
                <a:gd name="connsiteX38" fmla="*/ 26570 w 1486490"/>
                <a:gd name="connsiteY38" fmla="*/ 33549 h 591344"/>
                <a:gd name="connsiteX39" fmla="*/ 68350 w 1486490"/>
                <a:gd name="connsiteY39" fmla="*/ 250 h 5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486490" h="591344">
                  <a:moveTo>
                    <a:pt x="1408626" y="412098"/>
                  </a:moveTo>
                  <a:cubicBezTo>
                    <a:pt x="1414810" y="411482"/>
                    <a:pt x="1421210" y="412021"/>
                    <a:pt x="1427532" y="413869"/>
                  </a:cubicBezTo>
                  <a:lnTo>
                    <a:pt x="1452816" y="421264"/>
                  </a:lnTo>
                  <a:cubicBezTo>
                    <a:pt x="1478102" y="428658"/>
                    <a:pt x="1492008" y="454538"/>
                    <a:pt x="1484424" y="480418"/>
                  </a:cubicBezTo>
                  <a:lnTo>
                    <a:pt x="1459138" y="558059"/>
                  </a:lnTo>
                  <a:cubicBezTo>
                    <a:pt x="1450288" y="582706"/>
                    <a:pt x="1425002" y="597495"/>
                    <a:pt x="1398454" y="588868"/>
                  </a:cubicBezTo>
                  <a:lnTo>
                    <a:pt x="1374432" y="582706"/>
                  </a:lnTo>
                  <a:cubicBezTo>
                    <a:pt x="1349148" y="574080"/>
                    <a:pt x="1333976" y="548199"/>
                    <a:pt x="1341562" y="523552"/>
                  </a:cubicBezTo>
                  <a:lnTo>
                    <a:pt x="1366846" y="444679"/>
                  </a:lnTo>
                  <a:cubicBezTo>
                    <a:pt x="1373484" y="426193"/>
                    <a:pt x="1390078" y="413946"/>
                    <a:pt x="1408626" y="412098"/>
                  </a:cubicBezTo>
                  <a:close/>
                  <a:moveTo>
                    <a:pt x="960298" y="274776"/>
                  </a:moveTo>
                  <a:cubicBezTo>
                    <a:pt x="966412" y="274160"/>
                    <a:pt x="972718" y="274699"/>
                    <a:pt x="978870" y="276548"/>
                  </a:cubicBezTo>
                  <a:lnTo>
                    <a:pt x="1003478" y="283942"/>
                  </a:lnTo>
                  <a:cubicBezTo>
                    <a:pt x="1028088" y="291336"/>
                    <a:pt x="1041622" y="318449"/>
                    <a:pt x="1034240" y="343097"/>
                  </a:cubicBezTo>
                  <a:lnTo>
                    <a:pt x="1009630" y="421970"/>
                  </a:lnTo>
                  <a:cubicBezTo>
                    <a:pt x="1002248" y="446618"/>
                    <a:pt x="976410" y="460175"/>
                    <a:pt x="950572" y="452780"/>
                  </a:cubicBezTo>
                  <a:lnTo>
                    <a:pt x="927194" y="445386"/>
                  </a:lnTo>
                  <a:cubicBezTo>
                    <a:pt x="902586" y="437992"/>
                    <a:pt x="889052" y="412111"/>
                    <a:pt x="896434" y="386231"/>
                  </a:cubicBezTo>
                  <a:lnTo>
                    <a:pt x="919812" y="307357"/>
                  </a:lnTo>
                  <a:cubicBezTo>
                    <a:pt x="925348" y="288871"/>
                    <a:pt x="941958" y="276624"/>
                    <a:pt x="960298" y="274776"/>
                  </a:cubicBezTo>
                  <a:close/>
                  <a:moveTo>
                    <a:pt x="518060" y="138304"/>
                  </a:moveTo>
                  <a:cubicBezTo>
                    <a:pt x="524402" y="137733"/>
                    <a:pt x="531038" y="138442"/>
                    <a:pt x="537676" y="140646"/>
                  </a:cubicBezTo>
                  <a:lnTo>
                    <a:pt x="561698" y="148203"/>
                  </a:lnTo>
                  <a:cubicBezTo>
                    <a:pt x="586982" y="155760"/>
                    <a:pt x="602154" y="182210"/>
                    <a:pt x="593304" y="207401"/>
                  </a:cubicBezTo>
                  <a:lnTo>
                    <a:pt x="569282" y="288011"/>
                  </a:lnTo>
                  <a:cubicBezTo>
                    <a:pt x="561698" y="314461"/>
                    <a:pt x="533884" y="328316"/>
                    <a:pt x="508598" y="320758"/>
                  </a:cubicBezTo>
                  <a:lnTo>
                    <a:pt x="484578" y="311942"/>
                  </a:lnTo>
                  <a:cubicBezTo>
                    <a:pt x="458028" y="304385"/>
                    <a:pt x="444120" y="277934"/>
                    <a:pt x="451706" y="252744"/>
                  </a:cubicBezTo>
                  <a:lnTo>
                    <a:pt x="476992" y="172134"/>
                  </a:lnTo>
                  <a:cubicBezTo>
                    <a:pt x="482682" y="153241"/>
                    <a:pt x="499038" y="140016"/>
                    <a:pt x="518060" y="138304"/>
                  </a:cubicBezTo>
                  <a:close/>
                  <a:moveTo>
                    <a:pt x="68350" y="250"/>
                  </a:moveTo>
                  <a:cubicBezTo>
                    <a:pt x="74534" y="-380"/>
                    <a:pt x="80934" y="171"/>
                    <a:pt x="87256" y="2060"/>
                  </a:cubicBezTo>
                  <a:lnTo>
                    <a:pt x="111276" y="10877"/>
                  </a:lnTo>
                  <a:cubicBezTo>
                    <a:pt x="136562" y="18434"/>
                    <a:pt x="151732" y="44884"/>
                    <a:pt x="144148" y="70075"/>
                  </a:cubicBezTo>
                  <a:lnTo>
                    <a:pt x="118862" y="150685"/>
                  </a:lnTo>
                  <a:cubicBezTo>
                    <a:pt x="111276" y="175875"/>
                    <a:pt x="83462" y="190990"/>
                    <a:pt x="58178" y="182173"/>
                  </a:cubicBezTo>
                  <a:lnTo>
                    <a:pt x="32892" y="174616"/>
                  </a:lnTo>
                  <a:cubicBezTo>
                    <a:pt x="8872" y="167059"/>
                    <a:pt x="-6300" y="140608"/>
                    <a:pt x="2550" y="115418"/>
                  </a:cubicBezTo>
                  <a:lnTo>
                    <a:pt x="26570" y="33549"/>
                  </a:lnTo>
                  <a:cubicBezTo>
                    <a:pt x="33208" y="14656"/>
                    <a:pt x="49802" y="2139"/>
                    <a:pt x="68350" y="2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27" name="Freeform 261">
              <a:extLst>
                <a:ext uri="{FF2B5EF4-FFF2-40B4-BE49-F238E27FC236}">
                  <a16:creationId xmlns:a16="http://schemas.microsoft.com/office/drawing/2014/main" xmlns="" id="{54E8938F-426C-4082-AC92-9239E4768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05971" y="6322442"/>
              <a:ext cx="1334784" cy="1021686"/>
            </a:xfrm>
            <a:custGeom>
              <a:avLst/>
              <a:gdLst>
                <a:gd name="T0" fmla="*/ 931 w 1072"/>
                <a:gd name="T1" fmla="*/ 818 h 819"/>
                <a:gd name="T2" fmla="*/ 0 w 1072"/>
                <a:gd name="T3" fmla="*/ 602 h 819"/>
                <a:gd name="T4" fmla="*/ 140 w 1072"/>
                <a:gd name="T5" fmla="*/ 0 h 819"/>
                <a:gd name="T6" fmla="*/ 1071 w 1072"/>
                <a:gd name="T7" fmla="*/ 217 h 819"/>
                <a:gd name="T8" fmla="*/ 931 w 1072"/>
                <a:gd name="T9" fmla="*/ 818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2" h="819">
                  <a:moveTo>
                    <a:pt x="931" y="818"/>
                  </a:moveTo>
                  <a:lnTo>
                    <a:pt x="0" y="602"/>
                  </a:lnTo>
                  <a:lnTo>
                    <a:pt x="140" y="0"/>
                  </a:lnTo>
                  <a:lnTo>
                    <a:pt x="1071" y="217"/>
                  </a:lnTo>
                  <a:lnTo>
                    <a:pt x="931" y="81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28" name="Freeform 136">
              <a:extLst>
                <a:ext uri="{FF2B5EF4-FFF2-40B4-BE49-F238E27FC236}">
                  <a16:creationId xmlns:a16="http://schemas.microsoft.com/office/drawing/2014/main" xmlns="" id="{DCF70F12-E40F-46B6-8672-2F627EE628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8267" y="6454274"/>
              <a:ext cx="934088" cy="639428"/>
            </a:xfrm>
            <a:custGeom>
              <a:avLst/>
              <a:gdLst>
                <a:gd name="connsiteX0" fmla="*/ 26704 w 934088"/>
                <a:gd name="connsiteY0" fmla="*/ 402220 h 639428"/>
                <a:gd name="connsiteX1" fmla="*/ 872100 w 934088"/>
                <a:gd name="connsiteY1" fmla="*/ 596810 h 639428"/>
                <a:gd name="connsiteX2" fmla="*/ 888334 w 934088"/>
                <a:gd name="connsiteY2" fmla="*/ 622838 h 639428"/>
                <a:gd name="connsiteX3" fmla="*/ 862110 w 934088"/>
                <a:gd name="connsiteY3" fmla="*/ 638951 h 639428"/>
                <a:gd name="connsiteX4" fmla="*/ 16714 w 934088"/>
                <a:gd name="connsiteY4" fmla="*/ 444360 h 639428"/>
                <a:gd name="connsiteX5" fmla="*/ 480 w 934088"/>
                <a:gd name="connsiteY5" fmla="*/ 418332 h 639428"/>
                <a:gd name="connsiteX6" fmla="*/ 26704 w 934088"/>
                <a:gd name="connsiteY6" fmla="*/ 402220 h 639428"/>
                <a:gd name="connsiteX7" fmla="*/ 52790 w 934088"/>
                <a:gd name="connsiteY7" fmla="*/ 304587 h 639428"/>
                <a:gd name="connsiteX8" fmla="*/ 894178 w 934088"/>
                <a:gd name="connsiteY8" fmla="*/ 497938 h 639428"/>
                <a:gd name="connsiteX9" fmla="*/ 910334 w 934088"/>
                <a:gd name="connsiteY9" fmla="*/ 523966 h 639428"/>
                <a:gd name="connsiteX10" fmla="*/ 885478 w 934088"/>
                <a:gd name="connsiteY10" fmla="*/ 540079 h 639428"/>
                <a:gd name="connsiteX11" fmla="*/ 44092 w 934088"/>
                <a:gd name="connsiteY11" fmla="*/ 346728 h 639428"/>
                <a:gd name="connsiteX12" fmla="*/ 27934 w 934088"/>
                <a:gd name="connsiteY12" fmla="*/ 320700 h 639428"/>
                <a:gd name="connsiteX13" fmla="*/ 52790 w 934088"/>
                <a:gd name="connsiteY13" fmla="*/ 304587 h 639428"/>
                <a:gd name="connsiteX14" fmla="*/ 77248 w 934088"/>
                <a:gd name="connsiteY14" fmla="*/ 206953 h 639428"/>
                <a:gd name="connsiteX15" fmla="*/ 917390 w 934088"/>
                <a:gd name="connsiteY15" fmla="*/ 401543 h 639428"/>
                <a:gd name="connsiteX16" fmla="*/ 933548 w 934088"/>
                <a:gd name="connsiteY16" fmla="*/ 426332 h 639428"/>
                <a:gd name="connsiteX17" fmla="*/ 907448 w 934088"/>
                <a:gd name="connsiteY17" fmla="*/ 441205 h 639428"/>
                <a:gd name="connsiteX18" fmla="*/ 66062 w 934088"/>
                <a:gd name="connsiteY18" fmla="*/ 247854 h 639428"/>
                <a:gd name="connsiteX19" fmla="*/ 51148 w 934088"/>
                <a:gd name="connsiteY19" fmla="*/ 221826 h 639428"/>
                <a:gd name="connsiteX20" fmla="*/ 77248 w 934088"/>
                <a:gd name="connsiteY20" fmla="*/ 206953 h 639428"/>
                <a:gd name="connsiteX21" fmla="*/ 102148 w 934088"/>
                <a:gd name="connsiteY21" fmla="*/ 0 h 639428"/>
                <a:gd name="connsiteX22" fmla="*/ 381386 w 934088"/>
                <a:gd name="connsiteY22" fmla="*/ 63809 h 639428"/>
                <a:gd name="connsiteX23" fmla="*/ 480308 w 934088"/>
                <a:gd name="connsiteY23" fmla="*/ 221455 h 639428"/>
                <a:gd name="connsiteX24" fmla="*/ 479056 w 934088"/>
                <a:gd name="connsiteY24" fmla="*/ 223957 h 639428"/>
                <a:gd name="connsiteX25" fmla="*/ 201072 w 934088"/>
                <a:gd name="connsiteY25" fmla="*/ 158897 h 639428"/>
                <a:gd name="connsiteX26" fmla="*/ 102148 w 934088"/>
                <a:gd name="connsiteY26" fmla="*/ 1251 h 639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34088" h="639428">
                  <a:moveTo>
                    <a:pt x="26704" y="402220"/>
                  </a:moveTo>
                  <a:lnTo>
                    <a:pt x="872100" y="596810"/>
                  </a:lnTo>
                  <a:cubicBezTo>
                    <a:pt x="883340" y="599289"/>
                    <a:pt x="892080" y="611683"/>
                    <a:pt x="888334" y="622838"/>
                  </a:cubicBezTo>
                  <a:cubicBezTo>
                    <a:pt x="885836" y="633993"/>
                    <a:pt x="873350" y="641430"/>
                    <a:pt x="862110" y="638951"/>
                  </a:cubicBezTo>
                  <a:lnTo>
                    <a:pt x="16714" y="444360"/>
                  </a:lnTo>
                  <a:cubicBezTo>
                    <a:pt x="5476" y="440642"/>
                    <a:pt x="-2016" y="429487"/>
                    <a:pt x="480" y="418332"/>
                  </a:cubicBezTo>
                  <a:cubicBezTo>
                    <a:pt x="4226" y="407177"/>
                    <a:pt x="15466" y="400980"/>
                    <a:pt x="26704" y="402220"/>
                  </a:cubicBezTo>
                  <a:close/>
                  <a:moveTo>
                    <a:pt x="52790" y="304587"/>
                  </a:moveTo>
                  <a:lnTo>
                    <a:pt x="894178" y="497938"/>
                  </a:lnTo>
                  <a:cubicBezTo>
                    <a:pt x="906606" y="501657"/>
                    <a:pt x="914062" y="512811"/>
                    <a:pt x="910334" y="523966"/>
                  </a:cubicBezTo>
                  <a:cubicBezTo>
                    <a:pt x="907848" y="535121"/>
                    <a:pt x="896662" y="542558"/>
                    <a:pt x="885478" y="540079"/>
                  </a:cubicBezTo>
                  <a:lnTo>
                    <a:pt x="44092" y="346728"/>
                  </a:lnTo>
                  <a:cubicBezTo>
                    <a:pt x="31664" y="344249"/>
                    <a:pt x="25448" y="333094"/>
                    <a:pt x="27934" y="320700"/>
                  </a:cubicBezTo>
                  <a:cubicBezTo>
                    <a:pt x="30420" y="309545"/>
                    <a:pt x="41606" y="302108"/>
                    <a:pt x="52790" y="304587"/>
                  </a:cubicBezTo>
                  <a:close/>
                  <a:moveTo>
                    <a:pt x="77248" y="206953"/>
                  </a:moveTo>
                  <a:lnTo>
                    <a:pt x="917390" y="401543"/>
                  </a:lnTo>
                  <a:cubicBezTo>
                    <a:pt x="929820" y="402783"/>
                    <a:pt x="936034" y="413937"/>
                    <a:pt x="933548" y="426332"/>
                  </a:cubicBezTo>
                  <a:cubicBezTo>
                    <a:pt x="931062" y="437487"/>
                    <a:pt x="919876" y="443684"/>
                    <a:pt x="907448" y="441205"/>
                  </a:cubicBezTo>
                  <a:lnTo>
                    <a:pt x="66062" y="247854"/>
                  </a:lnTo>
                  <a:cubicBezTo>
                    <a:pt x="54876" y="245375"/>
                    <a:pt x="47420" y="234220"/>
                    <a:pt x="51148" y="221826"/>
                  </a:cubicBezTo>
                  <a:cubicBezTo>
                    <a:pt x="52392" y="210671"/>
                    <a:pt x="64820" y="203234"/>
                    <a:pt x="77248" y="206953"/>
                  </a:cubicBezTo>
                  <a:close/>
                  <a:moveTo>
                    <a:pt x="102148" y="0"/>
                  </a:moveTo>
                  <a:lnTo>
                    <a:pt x="381386" y="63809"/>
                  </a:lnTo>
                  <a:cubicBezTo>
                    <a:pt x="452760" y="80074"/>
                    <a:pt x="496586" y="151390"/>
                    <a:pt x="480308" y="221455"/>
                  </a:cubicBezTo>
                  <a:lnTo>
                    <a:pt x="479056" y="223957"/>
                  </a:lnTo>
                  <a:lnTo>
                    <a:pt x="201072" y="158897"/>
                  </a:lnTo>
                  <a:cubicBezTo>
                    <a:pt x="129696" y="142632"/>
                    <a:pt x="85870" y="72567"/>
                    <a:pt x="102148" y="1251"/>
                  </a:cubicBezTo>
                  <a:close/>
                </a:path>
              </a:pathLst>
            </a:custGeom>
            <a:solidFill>
              <a:srgbClr val="4A3F73">
                <a:alpha val="5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29" name="Freeform 266">
              <a:extLst>
                <a:ext uri="{FF2B5EF4-FFF2-40B4-BE49-F238E27FC236}">
                  <a16:creationId xmlns:a16="http://schemas.microsoft.com/office/drawing/2014/main" xmlns="" id="{57438BFA-294C-4443-8398-B305604D63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53010" y="6575117"/>
              <a:ext cx="148311" cy="148307"/>
            </a:xfrm>
            <a:custGeom>
              <a:avLst/>
              <a:gdLst>
                <a:gd name="T0" fmla="*/ 47 w 119"/>
                <a:gd name="T1" fmla="*/ 110 h 118"/>
                <a:gd name="T2" fmla="*/ 47 w 119"/>
                <a:gd name="T3" fmla="*/ 110 h 118"/>
                <a:gd name="T4" fmla="*/ 47 w 119"/>
                <a:gd name="T5" fmla="*/ 110 h 118"/>
                <a:gd name="T6" fmla="*/ 7 w 119"/>
                <a:gd name="T7" fmla="*/ 46 h 118"/>
                <a:gd name="T8" fmla="*/ 7 w 119"/>
                <a:gd name="T9" fmla="*/ 46 h 118"/>
                <a:gd name="T10" fmla="*/ 71 w 119"/>
                <a:gd name="T11" fmla="*/ 6 h 118"/>
                <a:gd name="T12" fmla="*/ 71 w 119"/>
                <a:gd name="T13" fmla="*/ 6 h 118"/>
                <a:gd name="T14" fmla="*/ 111 w 119"/>
                <a:gd name="T15" fmla="*/ 70 h 118"/>
                <a:gd name="T16" fmla="*/ 111 w 119"/>
                <a:gd name="T17" fmla="*/ 70 h 118"/>
                <a:gd name="T18" fmla="*/ 47 w 119"/>
                <a:gd name="T19" fmla="*/ 11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118">
                  <a:moveTo>
                    <a:pt x="47" y="110"/>
                  </a:moveTo>
                  <a:lnTo>
                    <a:pt x="47" y="110"/>
                  </a:lnTo>
                  <a:lnTo>
                    <a:pt x="47" y="110"/>
                  </a:lnTo>
                  <a:cubicBezTo>
                    <a:pt x="18" y="104"/>
                    <a:pt x="0" y="75"/>
                    <a:pt x="7" y="46"/>
                  </a:cubicBezTo>
                  <a:lnTo>
                    <a:pt x="7" y="46"/>
                  </a:lnTo>
                  <a:cubicBezTo>
                    <a:pt x="14" y="17"/>
                    <a:pt x="42" y="0"/>
                    <a:pt x="71" y="6"/>
                  </a:cubicBezTo>
                  <a:lnTo>
                    <a:pt x="71" y="6"/>
                  </a:lnTo>
                  <a:cubicBezTo>
                    <a:pt x="100" y="13"/>
                    <a:pt x="118" y="42"/>
                    <a:pt x="111" y="70"/>
                  </a:cubicBezTo>
                  <a:lnTo>
                    <a:pt x="111" y="70"/>
                  </a:lnTo>
                  <a:cubicBezTo>
                    <a:pt x="104" y="99"/>
                    <a:pt x="75" y="117"/>
                    <a:pt x="47" y="110"/>
                  </a:cubicBezTo>
                </a:path>
              </a:pathLst>
            </a:custGeom>
            <a:solidFill>
              <a:srgbClr val="F7C273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30" name="Freeform 267">
              <a:extLst>
                <a:ext uri="{FF2B5EF4-FFF2-40B4-BE49-F238E27FC236}">
                  <a16:creationId xmlns:a16="http://schemas.microsoft.com/office/drawing/2014/main" xmlns="" id="{C2B68691-2911-494C-B938-0FED55842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0336" y="7157368"/>
              <a:ext cx="247185" cy="368024"/>
            </a:xfrm>
            <a:custGeom>
              <a:avLst/>
              <a:gdLst>
                <a:gd name="T0" fmla="*/ 187 w 198"/>
                <a:gd name="T1" fmla="*/ 296 h 297"/>
                <a:gd name="T2" fmla="*/ 197 w 198"/>
                <a:gd name="T3" fmla="*/ 20 h 297"/>
                <a:gd name="T4" fmla="*/ 113 w 198"/>
                <a:gd name="T5" fmla="*/ 0 h 297"/>
                <a:gd name="T6" fmla="*/ 0 w 198"/>
                <a:gd name="T7" fmla="*/ 253 h 297"/>
                <a:gd name="T8" fmla="*/ 102 w 198"/>
                <a:gd name="T9" fmla="*/ 239 h 297"/>
                <a:gd name="T10" fmla="*/ 187 w 198"/>
                <a:gd name="T11" fmla="*/ 296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8" h="297">
                  <a:moveTo>
                    <a:pt x="187" y="296"/>
                  </a:moveTo>
                  <a:lnTo>
                    <a:pt x="197" y="20"/>
                  </a:lnTo>
                  <a:lnTo>
                    <a:pt x="113" y="0"/>
                  </a:lnTo>
                  <a:lnTo>
                    <a:pt x="0" y="253"/>
                  </a:lnTo>
                  <a:lnTo>
                    <a:pt x="102" y="239"/>
                  </a:lnTo>
                  <a:lnTo>
                    <a:pt x="187" y="296"/>
                  </a:lnTo>
                </a:path>
              </a:pathLst>
            </a:custGeom>
            <a:solidFill>
              <a:srgbClr val="19226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31" name="Freeform 268">
              <a:extLst>
                <a:ext uri="{FF2B5EF4-FFF2-40B4-BE49-F238E27FC236}">
                  <a16:creationId xmlns:a16="http://schemas.microsoft.com/office/drawing/2014/main" xmlns="" id="{89A05F83-2018-45B6-B685-48DFD7D41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42309" y="6893707"/>
              <a:ext cx="389999" cy="389998"/>
            </a:xfrm>
            <a:custGeom>
              <a:avLst/>
              <a:gdLst>
                <a:gd name="T0" fmla="*/ 289 w 311"/>
                <a:gd name="T1" fmla="*/ 211 h 311"/>
                <a:gd name="T2" fmla="*/ 146 w 311"/>
                <a:gd name="T3" fmla="*/ 299 h 311"/>
                <a:gd name="T4" fmla="*/ 146 w 311"/>
                <a:gd name="T5" fmla="*/ 299 h 311"/>
                <a:gd name="T6" fmla="*/ 99 w 311"/>
                <a:gd name="T7" fmla="*/ 289 h 311"/>
                <a:gd name="T8" fmla="*/ 10 w 311"/>
                <a:gd name="T9" fmla="*/ 146 h 311"/>
                <a:gd name="T10" fmla="*/ 10 w 311"/>
                <a:gd name="T11" fmla="*/ 146 h 311"/>
                <a:gd name="T12" fmla="*/ 21 w 311"/>
                <a:gd name="T13" fmla="*/ 99 h 311"/>
                <a:gd name="T14" fmla="*/ 163 w 311"/>
                <a:gd name="T15" fmla="*/ 10 h 311"/>
                <a:gd name="T16" fmla="*/ 163 w 311"/>
                <a:gd name="T17" fmla="*/ 10 h 311"/>
                <a:gd name="T18" fmla="*/ 211 w 311"/>
                <a:gd name="T19" fmla="*/ 21 h 311"/>
                <a:gd name="T20" fmla="*/ 299 w 311"/>
                <a:gd name="T21" fmla="*/ 164 h 311"/>
                <a:gd name="T22" fmla="*/ 299 w 311"/>
                <a:gd name="T23" fmla="*/ 164 h 311"/>
                <a:gd name="T24" fmla="*/ 289 w 311"/>
                <a:gd name="T25" fmla="*/ 2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1" h="311">
                  <a:moveTo>
                    <a:pt x="289" y="211"/>
                  </a:moveTo>
                  <a:lnTo>
                    <a:pt x="146" y="299"/>
                  </a:lnTo>
                  <a:lnTo>
                    <a:pt x="146" y="299"/>
                  </a:lnTo>
                  <a:cubicBezTo>
                    <a:pt x="130" y="310"/>
                    <a:pt x="109" y="305"/>
                    <a:pt x="99" y="289"/>
                  </a:cubicBezTo>
                  <a:lnTo>
                    <a:pt x="10" y="146"/>
                  </a:lnTo>
                  <a:lnTo>
                    <a:pt x="10" y="146"/>
                  </a:lnTo>
                  <a:cubicBezTo>
                    <a:pt x="0" y="130"/>
                    <a:pt x="5" y="109"/>
                    <a:pt x="21" y="99"/>
                  </a:cubicBezTo>
                  <a:lnTo>
                    <a:pt x="163" y="10"/>
                  </a:lnTo>
                  <a:lnTo>
                    <a:pt x="163" y="10"/>
                  </a:lnTo>
                  <a:cubicBezTo>
                    <a:pt x="179" y="0"/>
                    <a:pt x="201" y="5"/>
                    <a:pt x="211" y="21"/>
                  </a:cubicBezTo>
                  <a:lnTo>
                    <a:pt x="299" y="164"/>
                  </a:lnTo>
                  <a:lnTo>
                    <a:pt x="299" y="164"/>
                  </a:lnTo>
                  <a:cubicBezTo>
                    <a:pt x="310" y="180"/>
                    <a:pt x="305" y="201"/>
                    <a:pt x="289" y="211"/>
                  </a:cubicBezTo>
                </a:path>
              </a:pathLst>
            </a:custGeom>
            <a:solidFill>
              <a:srgbClr val="E1A4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32" name="Freeform 140">
              <a:extLst>
                <a:ext uri="{FF2B5EF4-FFF2-40B4-BE49-F238E27FC236}">
                  <a16:creationId xmlns:a16="http://schemas.microsoft.com/office/drawing/2014/main" xmlns="" id="{7E0D17C6-F06D-454B-A0EE-F50F65B2F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65360" y="6922218"/>
              <a:ext cx="336175" cy="331761"/>
            </a:xfrm>
            <a:custGeom>
              <a:avLst/>
              <a:gdLst>
                <a:gd name="connsiteX0" fmla="*/ 185524 w 336175"/>
                <a:gd name="connsiteY0" fmla="*/ 274810 h 331761"/>
                <a:gd name="connsiteX1" fmla="*/ 205612 w 336175"/>
                <a:gd name="connsiteY1" fmla="*/ 290520 h 331761"/>
                <a:gd name="connsiteX2" fmla="*/ 209378 w 336175"/>
                <a:gd name="connsiteY2" fmla="*/ 311064 h 331761"/>
                <a:gd name="connsiteX3" fmla="*/ 194312 w 336175"/>
                <a:gd name="connsiteY3" fmla="*/ 331608 h 331761"/>
                <a:gd name="connsiteX4" fmla="*/ 174224 w 336175"/>
                <a:gd name="connsiteY4" fmla="*/ 317107 h 331761"/>
                <a:gd name="connsiteX5" fmla="*/ 170458 w 336175"/>
                <a:gd name="connsiteY5" fmla="*/ 295354 h 331761"/>
                <a:gd name="connsiteX6" fmla="*/ 185524 w 336175"/>
                <a:gd name="connsiteY6" fmla="*/ 274810 h 331761"/>
                <a:gd name="connsiteX7" fmla="*/ 145498 w 336175"/>
                <a:gd name="connsiteY7" fmla="*/ 270691 h 331761"/>
                <a:gd name="connsiteX8" fmla="*/ 159808 w 336175"/>
                <a:gd name="connsiteY8" fmla="*/ 293956 h 331761"/>
                <a:gd name="connsiteX9" fmla="*/ 154604 w 336175"/>
                <a:gd name="connsiteY9" fmla="*/ 315928 h 331761"/>
                <a:gd name="connsiteX10" fmla="*/ 131186 w 336175"/>
                <a:gd name="connsiteY10" fmla="*/ 330145 h 331761"/>
                <a:gd name="connsiteX11" fmla="*/ 116876 w 336175"/>
                <a:gd name="connsiteY11" fmla="*/ 308173 h 331761"/>
                <a:gd name="connsiteX12" fmla="*/ 123382 w 336175"/>
                <a:gd name="connsiteY12" fmla="*/ 284908 h 331761"/>
                <a:gd name="connsiteX13" fmla="*/ 145498 w 336175"/>
                <a:gd name="connsiteY13" fmla="*/ 270691 h 331761"/>
                <a:gd name="connsiteX14" fmla="*/ 238426 w 336175"/>
                <a:gd name="connsiteY14" fmla="*/ 254556 h 331761"/>
                <a:gd name="connsiteX15" fmla="*/ 249350 w 336175"/>
                <a:gd name="connsiteY15" fmla="*/ 262726 h 331761"/>
                <a:gd name="connsiteX16" fmla="*/ 261834 w 336175"/>
                <a:gd name="connsiteY16" fmla="*/ 281223 h 331761"/>
                <a:gd name="connsiteX17" fmla="*/ 255592 w 336175"/>
                <a:gd name="connsiteY17" fmla="*/ 305886 h 331761"/>
                <a:gd name="connsiteX18" fmla="*/ 230624 w 336175"/>
                <a:gd name="connsiteY18" fmla="*/ 300953 h 331761"/>
                <a:gd name="connsiteX19" fmla="*/ 219388 w 336175"/>
                <a:gd name="connsiteY19" fmla="*/ 281223 h 331761"/>
                <a:gd name="connsiteX20" fmla="*/ 225630 w 336175"/>
                <a:gd name="connsiteY20" fmla="*/ 256560 h 331761"/>
                <a:gd name="connsiteX21" fmla="*/ 238426 w 336175"/>
                <a:gd name="connsiteY21" fmla="*/ 254556 h 331761"/>
                <a:gd name="connsiteX22" fmla="*/ 90244 w 336175"/>
                <a:gd name="connsiteY22" fmla="*/ 249064 h 331761"/>
                <a:gd name="connsiteX23" fmla="*/ 104288 w 336175"/>
                <a:gd name="connsiteY23" fmla="*/ 252301 h 331761"/>
                <a:gd name="connsiteX24" fmla="*/ 108034 w 336175"/>
                <a:gd name="connsiteY24" fmla="*/ 276962 h 331761"/>
                <a:gd name="connsiteX25" fmla="*/ 94300 w 336175"/>
                <a:gd name="connsiteY25" fmla="*/ 295458 h 331761"/>
                <a:gd name="connsiteX26" fmla="*/ 69334 w 336175"/>
                <a:gd name="connsiteY26" fmla="*/ 299157 h 331761"/>
                <a:gd name="connsiteX27" fmla="*/ 65588 w 336175"/>
                <a:gd name="connsiteY27" fmla="*/ 274496 h 331761"/>
                <a:gd name="connsiteX28" fmla="*/ 78072 w 336175"/>
                <a:gd name="connsiteY28" fmla="*/ 256000 h 331761"/>
                <a:gd name="connsiteX29" fmla="*/ 90244 w 336175"/>
                <a:gd name="connsiteY29" fmla="*/ 249064 h 331761"/>
                <a:gd name="connsiteX30" fmla="*/ 269170 w 336175"/>
                <a:gd name="connsiteY30" fmla="*/ 221066 h 331761"/>
                <a:gd name="connsiteX31" fmla="*/ 282426 w 336175"/>
                <a:gd name="connsiteY31" fmla="*/ 223781 h 331761"/>
                <a:gd name="connsiteX32" fmla="*/ 300922 w 336175"/>
                <a:gd name="connsiteY32" fmla="*/ 236555 h 331761"/>
                <a:gd name="connsiteX33" fmla="*/ 304622 w 336175"/>
                <a:gd name="connsiteY33" fmla="*/ 263381 h 331761"/>
                <a:gd name="connsiteX34" fmla="*/ 279960 w 336175"/>
                <a:gd name="connsiteY34" fmla="*/ 267213 h 331761"/>
                <a:gd name="connsiteX35" fmla="*/ 261462 w 336175"/>
                <a:gd name="connsiteY35" fmla="*/ 254439 h 331761"/>
                <a:gd name="connsiteX36" fmla="*/ 257762 w 336175"/>
                <a:gd name="connsiteY36" fmla="*/ 228891 h 331761"/>
                <a:gd name="connsiteX37" fmla="*/ 269170 w 336175"/>
                <a:gd name="connsiteY37" fmla="*/ 221066 h 331761"/>
                <a:gd name="connsiteX38" fmla="*/ 63944 w 336175"/>
                <a:gd name="connsiteY38" fmla="*/ 216924 h 331761"/>
                <a:gd name="connsiteX39" fmla="*/ 74066 w 336175"/>
                <a:gd name="connsiteY39" fmla="*/ 225663 h 331761"/>
                <a:gd name="connsiteX40" fmla="*/ 69232 w 336175"/>
                <a:gd name="connsiteY40" fmla="*/ 249382 h 331761"/>
                <a:gd name="connsiteX41" fmla="*/ 51104 w 336175"/>
                <a:gd name="connsiteY41" fmla="*/ 261866 h 331761"/>
                <a:gd name="connsiteX42" fmla="*/ 26936 w 336175"/>
                <a:gd name="connsiteY42" fmla="*/ 255624 h 331761"/>
                <a:gd name="connsiteX43" fmla="*/ 32978 w 336175"/>
                <a:gd name="connsiteY43" fmla="*/ 230657 h 331761"/>
                <a:gd name="connsiteX44" fmla="*/ 51104 w 336175"/>
                <a:gd name="connsiteY44" fmla="*/ 219421 h 331761"/>
                <a:gd name="connsiteX45" fmla="*/ 63944 w 336175"/>
                <a:gd name="connsiteY45" fmla="*/ 216924 h 331761"/>
                <a:gd name="connsiteX46" fmla="*/ 299416 w 336175"/>
                <a:gd name="connsiteY46" fmla="*/ 177101 h 331761"/>
                <a:gd name="connsiteX47" fmla="*/ 321388 w 336175"/>
                <a:gd name="connsiteY47" fmla="*/ 181851 h 331761"/>
                <a:gd name="connsiteX48" fmla="*/ 335606 w 336175"/>
                <a:gd name="connsiteY48" fmla="*/ 203229 h 331761"/>
                <a:gd name="connsiteX49" fmla="*/ 313634 w 336175"/>
                <a:gd name="connsiteY49" fmla="*/ 215105 h 331761"/>
                <a:gd name="connsiteX50" fmla="*/ 290370 w 336175"/>
                <a:gd name="connsiteY50" fmla="*/ 210355 h 331761"/>
                <a:gd name="connsiteX51" fmla="*/ 276152 w 336175"/>
                <a:gd name="connsiteY51" fmla="*/ 190165 h 331761"/>
                <a:gd name="connsiteX52" fmla="*/ 299416 w 336175"/>
                <a:gd name="connsiteY52" fmla="*/ 177101 h 331761"/>
                <a:gd name="connsiteX53" fmla="*/ 37150 w 336175"/>
                <a:gd name="connsiteY53" fmla="*/ 170490 h 331761"/>
                <a:gd name="connsiteX54" fmla="*/ 56880 w 336175"/>
                <a:gd name="connsiteY54" fmla="*/ 185556 h 331761"/>
                <a:gd name="connsiteX55" fmla="*/ 43316 w 336175"/>
                <a:gd name="connsiteY55" fmla="*/ 206900 h 331761"/>
                <a:gd name="connsiteX56" fmla="*/ 21118 w 336175"/>
                <a:gd name="connsiteY56" fmla="*/ 209411 h 331761"/>
                <a:gd name="connsiteX57" fmla="*/ 156 w 336175"/>
                <a:gd name="connsiteY57" fmla="*/ 195600 h 331761"/>
                <a:gd name="connsiteX58" fmla="*/ 14952 w 336175"/>
                <a:gd name="connsiteY58" fmla="*/ 174256 h 331761"/>
                <a:gd name="connsiteX59" fmla="*/ 311032 w 336175"/>
                <a:gd name="connsiteY59" fmla="*/ 121017 h 331761"/>
                <a:gd name="connsiteX60" fmla="*/ 331576 w 336175"/>
                <a:gd name="connsiteY60" fmla="*/ 136885 h 331761"/>
                <a:gd name="connsiteX61" fmla="*/ 317074 w 336175"/>
                <a:gd name="connsiteY61" fmla="*/ 156415 h 331761"/>
                <a:gd name="connsiteX62" fmla="*/ 295322 w 336175"/>
                <a:gd name="connsiteY62" fmla="*/ 160077 h 331761"/>
                <a:gd name="connsiteX63" fmla="*/ 274778 w 336175"/>
                <a:gd name="connsiteY63" fmla="*/ 145430 h 331761"/>
                <a:gd name="connsiteX64" fmla="*/ 289280 w 336175"/>
                <a:gd name="connsiteY64" fmla="*/ 125899 h 331761"/>
                <a:gd name="connsiteX65" fmla="*/ 27374 w 336175"/>
                <a:gd name="connsiteY65" fmla="*/ 116681 h 331761"/>
                <a:gd name="connsiteX66" fmla="*/ 47916 w 336175"/>
                <a:gd name="connsiteY66" fmla="*/ 121431 h 331761"/>
                <a:gd name="connsiteX67" fmla="*/ 61208 w 336175"/>
                <a:gd name="connsiteY67" fmla="*/ 141621 h 331761"/>
                <a:gd name="connsiteX68" fmla="*/ 40666 w 336175"/>
                <a:gd name="connsiteY68" fmla="*/ 154685 h 331761"/>
                <a:gd name="connsiteX69" fmla="*/ 20124 w 336175"/>
                <a:gd name="connsiteY69" fmla="*/ 149935 h 331761"/>
                <a:gd name="connsiteX70" fmla="*/ 6830 w 336175"/>
                <a:gd name="connsiteY70" fmla="*/ 129745 h 331761"/>
                <a:gd name="connsiteX71" fmla="*/ 27374 w 336175"/>
                <a:gd name="connsiteY71" fmla="*/ 116681 h 331761"/>
                <a:gd name="connsiteX72" fmla="*/ 300400 w 336175"/>
                <a:gd name="connsiteY72" fmla="*/ 67902 h 331761"/>
                <a:gd name="connsiteX73" fmla="*/ 311344 w 336175"/>
                <a:gd name="connsiteY73" fmla="*/ 76365 h 331761"/>
                <a:gd name="connsiteX74" fmla="*/ 306412 w 336175"/>
                <a:gd name="connsiteY74" fmla="*/ 101913 h 331761"/>
                <a:gd name="connsiteX75" fmla="*/ 286684 w 336175"/>
                <a:gd name="connsiteY75" fmla="*/ 114688 h 331761"/>
                <a:gd name="connsiteX76" fmla="*/ 262022 w 336175"/>
                <a:gd name="connsiteY76" fmla="*/ 108300 h 331761"/>
                <a:gd name="connsiteX77" fmla="*/ 268188 w 336175"/>
                <a:gd name="connsiteY77" fmla="*/ 81475 h 331761"/>
                <a:gd name="connsiteX78" fmla="*/ 286684 w 336175"/>
                <a:gd name="connsiteY78" fmla="*/ 69978 h 331761"/>
                <a:gd name="connsiteX79" fmla="*/ 300400 w 336175"/>
                <a:gd name="connsiteY79" fmla="*/ 67902 h 331761"/>
                <a:gd name="connsiteX80" fmla="*/ 43852 w 336175"/>
                <a:gd name="connsiteY80" fmla="*/ 62277 h 331761"/>
                <a:gd name="connsiteX81" fmla="*/ 57854 w 336175"/>
                <a:gd name="connsiteY81" fmla="*/ 65481 h 331761"/>
                <a:gd name="connsiteX82" fmla="*/ 75478 w 336175"/>
                <a:gd name="connsiteY82" fmla="*/ 78909 h 331761"/>
                <a:gd name="connsiteX83" fmla="*/ 80512 w 336175"/>
                <a:gd name="connsiteY83" fmla="*/ 103321 h 331761"/>
                <a:gd name="connsiteX84" fmla="*/ 55338 w 336175"/>
                <a:gd name="connsiteY84" fmla="*/ 106983 h 331761"/>
                <a:gd name="connsiteX85" fmla="*/ 36456 w 336175"/>
                <a:gd name="connsiteY85" fmla="*/ 94777 h 331761"/>
                <a:gd name="connsiteX86" fmla="*/ 32680 w 336175"/>
                <a:gd name="connsiteY86" fmla="*/ 69143 h 331761"/>
                <a:gd name="connsiteX87" fmla="*/ 43852 w 336175"/>
                <a:gd name="connsiteY87" fmla="*/ 62277 h 331761"/>
                <a:gd name="connsiteX88" fmla="*/ 249380 w 336175"/>
                <a:gd name="connsiteY88" fmla="*/ 29408 h 331761"/>
                <a:gd name="connsiteX89" fmla="*/ 262332 w 336175"/>
                <a:gd name="connsiteY89" fmla="*/ 32712 h 331761"/>
                <a:gd name="connsiteX90" fmla="*/ 267326 w 336175"/>
                <a:gd name="connsiteY90" fmla="*/ 59146 h 331761"/>
                <a:gd name="connsiteX91" fmla="*/ 253594 w 336175"/>
                <a:gd name="connsiteY91" fmla="*/ 76768 h 331761"/>
                <a:gd name="connsiteX92" fmla="*/ 228626 w 336175"/>
                <a:gd name="connsiteY92" fmla="*/ 80544 h 331761"/>
                <a:gd name="connsiteX93" fmla="*/ 224880 w 336175"/>
                <a:gd name="connsiteY93" fmla="*/ 55369 h 331761"/>
                <a:gd name="connsiteX94" fmla="*/ 237364 w 336175"/>
                <a:gd name="connsiteY94" fmla="*/ 36488 h 331761"/>
                <a:gd name="connsiteX95" fmla="*/ 249380 w 336175"/>
                <a:gd name="connsiteY95" fmla="*/ 29408 h 331761"/>
                <a:gd name="connsiteX96" fmla="*/ 95558 w 336175"/>
                <a:gd name="connsiteY96" fmla="*/ 19058 h 331761"/>
                <a:gd name="connsiteX97" fmla="*/ 107376 w 336175"/>
                <a:gd name="connsiteY97" fmla="*/ 27517 h 331761"/>
                <a:gd name="connsiteX98" fmla="*/ 118872 w 336175"/>
                <a:gd name="connsiteY98" fmla="*/ 45643 h 331761"/>
                <a:gd name="connsiteX99" fmla="*/ 113762 w 336175"/>
                <a:gd name="connsiteY99" fmla="*/ 69811 h 331761"/>
                <a:gd name="connsiteX100" fmla="*/ 86936 w 336175"/>
                <a:gd name="connsiteY100" fmla="*/ 63769 h 331761"/>
                <a:gd name="connsiteX101" fmla="*/ 75440 w 336175"/>
                <a:gd name="connsiteY101" fmla="*/ 45643 h 331761"/>
                <a:gd name="connsiteX102" fmla="*/ 81826 w 336175"/>
                <a:gd name="connsiteY102" fmla="*/ 21475 h 331761"/>
                <a:gd name="connsiteX103" fmla="*/ 95558 w 336175"/>
                <a:gd name="connsiteY103" fmla="*/ 19058 h 331761"/>
                <a:gd name="connsiteX104" fmla="*/ 142348 w 336175"/>
                <a:gd name="connsiteY104" fmla="*/ 1371 h 331761"/>
                <a:gd name="connsiteX105" fmla="*/ 161880 w 336175"/>
                <a:gd name="connsiteY105" fmla="*/ 14664 h 331761"/>
                <a:gd name="connsiteX106" fmla="*/ 165542 w 336175"/>
                <a:gd name="connsiteY106" fmla="*/ 36417 h 331761"/>
                <a:gd name="connsiteX107" fmla="*/ 150894 w 336175"/>
                <a:gd name="connsiteY107" fmla="*/ 55753 h 331761"/>
                <a:gd name="connsiteX108" fmla="*/ 130142 w 336175"/>
                <a:gd name="connsiteY108" fmla="*/ 42460 h 331761"/>
                <a:gd name="connsiteX109" fmla="*/ 126480 w 336175"/>
                <a:gd name="connsiteY109" fmla="*/ 20707 h 331761"/>
                <a:gd name="connsiteX110" fmla="*/ 142348 w 336175"/>
                <a:gd name="connsiteY110" fmla="*/ 1371 h 331761"/>
                <a:gd name="connsiteX111" fmla="*/ 202008 w 336175"/>
                <a:gd name="connsiteY111" fmla="*/ 187 h 331761"/>
                <a:gd name="connsiteX112" fmla="*/ 215074 w 336175"/>
                <a:gd name="connsiteY112" fmla="*/ 21151 h 331761"/>
                <a:gd name="connsiteX113" fmla="*/ 210322 w 336175"/>
                <a:gd name="connsiteY113" fmla="*/ 42114 h 331761"/>
                <a:gd name="connsiteX114" fmla="*/ 188944 w 336175"/>
                <a:gd name="connsiteY114" fmla="*/ 56912 h 331761"/>
                <a:gd name="connsiteX115" fmla="*/ 177068 w 336175"/>
                <a:gd name="connsiteY115" fmla="*/ 34715 h 331761"/>
                <a:gd name="connsiteX116" fmla="*/ 181818 w 336175"/>
                <a:gd name="connsiteY116" fmla="*/ 13752 h 331761"/>
                <a:gd name="connsiteX117" fmla="*/ 202008 w 336175"/>
                <a:gd name="connsiteY117" fmla="*/ 187 h 331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336175" h="331761">
                  <a:moveTo>
                    <a:pt x="185524" y="274810"/>
                  </a:moveTo>
                  <a:cubicBezTo>
                    <a:pt x="195568" y="273601"/>
                    <a:pt x="204356" y="280852"/>
                    <a:pt x="205612" y="290520"/>
                  </a:cubicBezTo>
                  <a:lnTo>
                    <a:pt x="209378" y="311064"/>
                  </a:lnTo>
                  <a:cubicBezTo>
                    <a:pt x="211890" y="320732"/>
                    <a:pt x="204356" y="330400"/>
                    <a:pt x="194312" y="331608"/>
                  </a:cubicBezTo>
                  <a:cubicBezTo>
                    <a:pt x="184268" y="332817"/>
                    <a:pt x="175480" y="326774"/>
                    <a:pt x="174224" y="317107"/>
                  </a:cubicBezTo>
                  <a:lnTo>
                    <a:pt x="170458" y="295354"/>
                  </a:lnTo>
                  <a:cubicBezTo>
                    <a:pt x="169202" y="286895"/>
                    <a:pt x="175480" y="277227"/>
                    <a:pt x="185524" y="274810"/>
                  </a:cubicBezTo>
                  <a:close/>
                  <a:moveTo>
                    <a:pt x="145498" y="270691"/>
                  </a:moveTo>
                  <a:cubicBezTo>
                    <a:pt x="155904" y="273276"/>
                    <a:pt x="162410" y="283616"/>
                    <a:pt x="159808" y="293956"/>
                  </a:cubicBezTo>
                  <a:lnTo>
                    <a:pt x="154604" y="315928"/>
                  </a:lnTo>
                  <a:cubicBezTo>
                    <a:pt x="152002" y="326267"/>
                    <a:pt x="141594" y="332730"/>
                    <a:pt x="131186" y="330145"/>
                  </a:cubicBezTo>
                  <a:cubicBezTo>
                    <a:pt x="120780" y="327560"/>
                    <a:pt x="114276" y="317220"/>
                    <a:pt x="116876" y="308173"/>
                  </a:cubicBezTo>
                  <a:lnTo>
                    <a:pt x="123382" y="284908"/>
                  </a:lnTo>
                  <a:cubicBezTo>
                    <a:pt x="125984" y="274569"/>
                    <a:pt x="135090" y="268106"/>
                    <a:pt x="145498" y="270691"/>
                  </a:cubicBezTo>
                  <a:close/>
                  <a:moveTo>
                    <a:pt x="238426" y="254556"/>
                  </a:moveTo>
                  <a:cubicBezTo>
                    <a:pt x="242796" y="255635"/>
                    <a:pt x="246854" y="258410"/>
                    <a:pt x="249350" y="262726"/>
                  </a:cubicBezTo>
                  <a:lnTo>
                    <a:pt x="261834" y="281223"/>
                  </a:lnTo>
                  <a:cubicBezTo>
                    <a:pt x="266828" y="289855"/>
                    <a:pt x="264330" y="300953"/>
                    <a:pt x="255592" y="305886"/>
                  </a:cubicBezTo>
                  <a:cubicBezTo>
                    <a:pt x="246854" y="310818"/>
                    <a:pt x="235618" y="308352"/>
                    <a:pt x="230624" y="300953"/>
                  </a:cubicBezTo>
                  <a:lnTo>
                    <a:pt x="219388" y="281223"/>
                  </a:lnTo>
                  <a:cubicBezTo>
                    <a:pt x="213148" y="273824"/>
                    <a:pt x="215644" y="262726"/>
                    <a:pt x="225630" y="256560"/>
                  </a:cubicBezTo>
                  <a:cubicBezTo>
                    <a:pt x="229376" y="254094"/>
                    <a:pt x="234058" y="253477"/>
                    <a:pt x="238426" y="254556"/>
                  </a:cubicBezTo>
                  <a:close/>
                  <a:moveTo>
                    <a:pt x="90244" y="249064"/>
                  </a:moveTo>
                  <a:cubicBezTo>
                    <a:pt x="94926" y="248293"/>
                    <a:pt x="99920" y="249218"/>
                    <a:pt x="104288" y="252301"/>
                  </a:cubicBezTo>
                  <a:cubicBezTo>
                    <a:pt x="111778" y="258466"/>
                    <a:pt x="113026" y="269563"/>
                    <a:pt x="108034" y="276962"/>
                  </a:cubicBezTo>
                  <a:lnTo>
                    <a:pt x="94300" y="295458"/>
                  </a:lnTo>
                  <a:cubicBezTo>
                    <a:pt x="89308" y="302856"/>
                    <a:pt x="78072" y="305322"/>
                    <a:pt x="69334" y="299157"/>
                  </a:cubicBezTo>
                  <a:cubicBezTo>
                    <a:pt x="61842" y="292992"/>
                    <a:pt x="59346" y="283127"/>
                    <a:pt x="65588" y="274496"/>
                  </a:cubicBezTo>
                  <a:lnTo>
                    <a:pt x="78072" y="256000"/>
                  </a:lnTo>
                  <a:cubicBezTo>
                    <a:pt x="81194" y="252300"/>
                    <a:pt x="85562" y="249834"/>
                    <a:pt x="90244" y="249064"/>
                  </a:cubicBezTo>
                  <a:close/>
                  <a:moveTo>
                    <a:pt x="269170" y="221066"/>
                  </a:moveTo>
                  <a:cubicBezTo>
                    <a:pt x="273486" y="220268"/>
                    <a:pt x="278110" y="221226"/>
                    <a:pt x="282426" y="223781"/>
                  </a:cubicBezTo>
                  <a:lnTo>
                    <a:pt x="300922" y="236555"/>
                  </a:lnTo>
                  <a:cubicBezTo>
                    <a:pt x="308322" y="242942"/>
                    <a:pt x="310788" y="254439"/>
                    <a:pt x="304622" y="263381"/>
                  </a:cubicBezTo>
                  <a:cubicBezTo>
                    <a:pt x="298456" y="271045"/>
                    <a:pt x="287358" y="272323"/>
                    <a:pt x="279960" y="267213"/>
                  </a:cubicBezTo>
                  <a:lnTo>
                    <a:pt x="261462" y="254439"/>
                  </a:lnTo>
                  <a:cubicBezTo>
                    <a:pt x="254064" y="248052"/>
                    <a:pt x="251596" y="236555"/>
                    <a:pt x="257762" y="228891"/>
                  </a:cubicBezTo>
                  <a:cubicBezTo>
                    <a:pt x="260844" y="224420"/>
                    <a:pt x="264852" y="221865"/>
                    <a:pt x="269170" y="221066"/>
                  </a:cubicBezTo>
                  <a:close/>
                  <a:moveTo>
                    <a:pt x="63944" y="216924"/>
                  </a:moveTo>
                  <a:cubicBezTo>
                    <a:pt x="68024" y="218173"/>
                    <a:pt x="71650" y="221294"/>
                    <a:pt x="74066" y="225663"/>
                  </a:cubicBezTo>
                  <a:cubicBezTo>
                    <a:pt x="80108" y="233153"/>
                    <a:pt x="77692" y="244389"/>
                    <a:pt x="69232" y="249382"/>
                  </a:cubicBezTo>
                  <a:lnTo>
                    <a:pt x="51104" y="261866"/>
                  </a:lnTo>
                  <a:cubicBezTo>
                    <a:pt x="42646" y="266860"/>
                    <a:pt x="31770" y="264363"/>
                    <a:pt x="26936" y="255624"/>
                  </a:cubicBezTo>
                  <a:cubicBezTo>
                    <a:pt x="20892" y="246886"/>
                    <a:pt x="24518" y="235650"/>
                    <a:pt x="32978" y="230657"/>
                  </a:cubicBezTo>
                  <a:lnTo>
                    <a:pt x="51104" y="219421"/>
                  </a:lnTo>
                  <a:cubicBezTo>
                    <a:pt x="55334" y="216300"/>
                    <a:pt x="59866" y="215676"/>
                    <a:pt x="63944" y="216924"/>
                  </a:cubicBezTo>
                  <a:close/>
                  <a:moveTo>
                    <a:pt x="299416" y="177101"/>
                  </a:moveTo>
                  <a:lnTo>
                    <a:pt x="321388" y="181851"/>
                  </a:lnTo>
                  <a:cubicBezTo>
                    <a:pt x="331728" y="184226"/>
                    <a:pt x="338190" y="193728"/>
                    <a:pt x="335606" y="203229"/>
                  </a:cubicBezTo>
                  <a:cubicBezTo>
                    <a:pt x="333020" y="211542"/>
                    <a:pt x="322680" y="217481"/>
                    <a:pt x="313634" y="215105"/>
                  </a:cubicBezTo>
                  <a:lnTo>
                    <a:pt x="290370" y="210355"/>
                  </a:lnTo>
                  <a:cubicBezTo>
                    <a:pt x="280030" y="209167"/>
                    <a:pt x="273568" y="199666"/>
                    <a:pt x="276152" y="190165"/>
                  </a:cubicBezTo>
                  <a:cubicBezTo>
                    <a:pt x="278736" y="180663"/>
                    <a:pt x="289076" y="174725"/>
                    <a:pt x="299416" y="177101"/>
                  </a:cubicBezTo>
                  <a:close/>
                  <a:moveTo>
                    <a:pt x="37150" y="170490"/>
                  </a:moveTo>
                  <a:cubicBezTo>
                    <a:pt x="45782" y="169234"/>
                    <a:pt x="55646" y="175512"/>
                    <a:pt x="56880" y="185556"/>
                  </a:cubicBezTo>
                  <a:cubicBezTo>
                    <a:pt x="58112" y="195600"/>
                    <a:pt x="51948" y="204389"/>
                    <a:pt x="43316" y="206900"/>
                  </a:cubicBezTo>
                  <a:lnTo>
                    <a:pt x="21118" y="209411"/>
                  </a:lnTo>
                  <a:cubicBezTo>
                    <a:pt x="11254" y="211922"/>
                    <a:pt x="2622" y="204389"/>
                    <a:pt x="156" y="195600"/>
                  </a:cubicBezTo>
                  <a:cubicBezTo>
                    <a:pt x="-1078" y="185556"/>
                    <a:pt x="5088" y="175512"/>
                    <a:pt x="14952" y="174256"/>
                  </a:cubicBezTo>
                  <a:close/>
                  <a:moveTo>
                    <a:pt x="311032" y="121017"/>
                  </a:moveTo>
                  <a:cubicBezTo>
                    <a:pt x="320700" y="119796"/>
                    <a:pt x="330368" y="127120"/>
                    <a:pt x="331576" y="136885"/>
                  </a:cubicBezTo>
                  <a:cubicBezTo>
                    <a:pt x="332784" y="146650"/>
                    <a:pt x="325534" y="155195"/>
                    <a:pt x="317074" y="156415"/>
                  </a:cubicBezTo>
                  <a:lnTo>
                    <a:pt x="295322" y="160077"/>
                  </a:lnTo>
                  <a:cubicBezTo>
                    <a:pt x="285654" y="162519"/>
                    <a:pt x="275986" y="155195"/>
                    <a:pt x="274778" y="145430"/>
                  </a:cubicBezTo>
                  <a:cubicBezTo>
                    <a:pt x="273568" y="135665"/>
                    <a:pt x="280820" y="127120"/>
                    <a:pt x="289280" y="125899"/>
                  </a:cubicBezTo>
                  <a:close/>
                  <a:moveTo>
                    <a:pt x="27374" y="116681"/>
                  </a:moveTo>
                  <a:lnTo>
                    <a:pt x="47916" y="121431"/>
                  </a:lnTo>
                  <a:cubicBezTo>
                    <a:pt x="57584" y="123806"/>
                    <a:pt x="63626" y="133308"/>
                    <a:pt x="61208" y="141621"/>
                  </a:cubicBezTo>
                  <a:cubicBezTo>
                    <a:pt x="60000" y="151122"/>
                    <a:pt x="50334" y="157061"/>
                    <a:pt x="40666" y="154685"/>
                  </a:cubicBezTo>
                  <a:lnTo>
                    <a:pt x="20124" y="149935"/>
                  </a:lnTo>
                  <a:cubicBezTo>
                    <a:pt x="10456" y="147559"/>
                    <a:pt x="4414" y="139246"/>
                    <a:pt x="6830" y="129745"/>
                  </a:cubicBezTo>
                  <a:cubicBezTo>
                    <a:pt x="9248" y="120243"/>
                    <a:pt x="17706" y="114305"/>
                    <a:pt x="27374" y="116681"/>
                  </a:cubicBezTo>
                  <a:close/>
                  <a:moveTo>
                    <a:pt x="300400" y="67902"/>
                  </a:moveTo>
                  <a:cubicBezTo>
                    <a:pt x="304870" y="69020"/>
                    <a:pt x="308878" y="71894"/>
                    <a:pt x="311344" y="76365"/>
                  </a:cubicBezTo>
                  <a:cubicBezTo>
                    <a:pt x="316276" y="85307"/>
                    <a:pt x="313810" y="95526"/>
                    <a:pt x="306412" y="101913"/>
                  </a:cubicBezTo>
                  <a:lnTo>
                    <a:pt x="286684" y="114688"/>
                  </a:lnTo>
                  <a:cubicBezTo>
                    <a:pt x="278052" y="118520"/>
                    <a:pt x="266954" y="115965"/>
                    <a:pt x="262022" y="108300"/>
                  </a:cubicBezTo>
                  <a:cubicBezTo>
                    <a:pt x="257090" y="99359"/>
                    <a:pt x="259556" y="87862"/>
                    <a:pt x="268188" y="81475"/>
                  </a:cubicBezTo>
                  <a:lnTo>
                    <a:pt x="286684" y="69978"/>
                  </a:lnTo>
                  <a:cubicBezTo>
                    <a:pt x="290998" y="67423"/>
                    <a:pt x="295930" y="66784"/>
                    <a:pt x="300400" y="67902"/>
                  </a:cubicBezTo>
                  <a:close/>
                  <a:moveTo>
                    <a:pt x="43852" y="62277"/>
                  </a:moveTo>
                  <a:cubicBezTo>
                    <a:pt x="48414" y="61514"/>
                    <a:pt x="53450" y="62430"/>
                    <a:pt x="57854" y="65481"/>
                  </a:cubicBezTo>
                  <a:lnTo>
                    <a:pt x="75478" y="78909"/>
                  </a:lnTo>
                  <a:cubicBezTo>
                    <a:pt x="84288" y="83791"/>
                    <a:pt x="85548" y="94777"/>
                    <a:pt x="80512" y="103321"/>
                  </a:cubicBezTo>
                  <a:cubicBezTo>
                    <a:pt x="74218" y="110645"/>
                    <a:pt x="62890" y="113087"/>
                    <a:pt x="55338" y="106983"/>
                  </a:cubicBezTo>
                  <a:lnTo>
                    <a:pt x="36456" y="94777"/>
                  </a:lnTo>
                  <a:cubicBezTo>
                    <a:pt x="27644" y="88674"/>
                    <a:pt x="26386" y="77688"/>
                    <a:pt x="32680" y="69143"/>
                  </a:cubicBezTo>
                  <a:cubicBezTo>
                    <a:pt x="35198" y="65482"/>
                    <a:pt x="39288" y="63040"/>
                    <a:pt x="43852" y="62277"/>
                  </a:cubicBezTo>
                  <a:close/>
                  <a:moveTo>
                    <a:pt x="249380" y="29408"/>
                  </a:moveTo>
                  <a:cubicBezTo>
                    <a:pt x="253906" y="28621"/>
                    <a:pt x="258586" y="29565"/>
                    <a:pt x="262332" y="32712"/>
                  </a:cubicBezTo>
                  <a:cubicBezTo>
                    <a:pt x="271072" y="39006"/>
                    <a:pt x="272320" y="50334"/>
                    <a:pt x="267326" y="59146"/>
                  </a:cubicBezTo>
                  <a:lnTo>
                    <a:pt x="253594" y="76768"/>
                  </a:lnTo>
                  <a:cubicBezTo>
                    <a:pt x="248600" y="84321"/>
                    <a:pt x="237364" y="85579"/>
                    <a:pt x="228626" y="80544"/>
                  </a:cubicBezTo>
                  <a:cubicBezTo>
                    <a:pt x="221136" y="74251"/>
                    <a:pt x="218640" y="62922"/>
                    <a:pt x="224880" y="55369"/>
                  </a:cubicBezTo>
                  <a:lnTo>
                    <a:pt x="237364" y="36488"/>
                  </a:lnTo>
                  <a:cubicBezTo>
                    <a:pt x="240484" y="32712"/>
                    <a:pt x="244854" y="30195"/>
                    <a:pt x="249380" y="29408"/>
                  </a:cubicBezTo>
                  <a:close/>
                  <a:moveTo>
                    <a:pt x="95558" y="19058"/>
                  </a:moveTo>
                  <a:cubicBezTo>
                    <a:pt x="100030" y="20267"/>
                    <a:pt x="104182" y="23288"/>
                    <a:pt x="107376" y="27517"/>
                  </a:cubicBezTo>
                  <a:lnTo>
                    <a:pt x="118872" y="45643"/>
                  </a:lnTo>
                  <a:cubicBezTo>
                    <a:pt x="123982" y="54102"/>
                    <a:pt x="121426" y="63769"/>
                    <a:pt x="113762" y="69811"/>
                  </a:cubicBezTo>
                  <a:cubicBezTo>
                    <a:pt x="104820" y="74645"/>
                    <a:pt x="93324" y="72228"/>
                    <a:pt x="86936" y="63769"/>
                  </a:cubicBezTo>
                  <a:lnTo>
                    <a:pt x="75440" y="45643"/>
                  </a:lnTo>
                  <a:cubicBezTo>
                    <a:pt x="70330" y="37184"/>
                    <a:pt x="72884" y="26309"/>
                    <a:pt x="81826" y="21475"/>
                  </a:cubicBezTo>
                  <a:cubicBezTo>
                    <a:pt x="86298" y="18454"/>
                    <a:pt x="91088" y="17850"/>
                    <a:pt x="95558" y="19058"/>
                  </a:cubicBezTo>
                  <a:close/>
                  <a:moveTo>
                    <a:pt x="142348" y="1371"/>
                  </a:moveTo>
                  <a:cubicBezTo>
                    <a:pt x="152114" y="-1046"/>
                    <a:pt x="160658" y="4997"/>
                    <a:pt x="161880" y="14664"/>
                  </a:cubicBezTo>
                  <a:lnTo>
                    <a:pt x="165542" y="36417"/>
                  </a:lnTo>
                  <a:cubicBezTo>
                    <a:pt x="167982" y="46085"/>
                    <a:pt x="160658" y="54544"/>
                    <a:pt x="150894" y="55753"/>
                  </a:cubicBezTo>
                  <a:cubicBezTo>
                    <a:pt x="141128" y="58170"/>
                    <a:pt x="132584" y="52127"/>
                    <a:pt x="130142" y="42460"/>
                  </a:cubicBezTo>
                  <a:lnTo>
                    <a:pt x="126480" y="20707"/>
                  </a:lnTo>
                  <a:cubicBezTo>
                    <a:pt x="125260" y="11039"/>
                    <a:pt x="132584" y="2580"/>
                    <a:pt x="142348" y="1371"/>
                  </a:cubicBezTo>
                  <a:close/>
                  <a:moveTo>
                    <a:pt x="202008" y="187"/>
                  </a:moveTo>
                  <a:cubicBezTo>
                    <a:pt x="211510" y="2654"/>
                    <a:pt x="217448" y="12519"/>
                    <a:pt x="215074" y="21151"/>
                  </a:cubicBezTo>
                  <a:lnTo>
                    <a:pt x="210322" y="42114"/>
                  </a:lnTo>
                  <a:cubicBezTo>
                    <a:pt x="207948" y="53213"/>
                    <a:pt x="199634" y="58145"/>
                    <a:pt x="188944" y="56912"/>
                  </a:cubicBezTo>
                  <a:cubicBezTo>
                    <a:pt x="180632" y="54446"/>
                    <a:pt x="174692" y="44581"/>
                    <a:pt x="177068" y="34715"/>
                  </a:cubicBezTo>
                  <a:lnTo>
                    <a:pt x="181818" y="13752"/>
                  </a:lnTo>
                  <a:cubicBezTo>
                    <a:pt x="184194" y="3887"/>
                    <a:pt x="193696" y="-1046"/>
                    <a:pt x="202008" y="187"/>
                  </a:cubicBezTo>
                  <a:close/>
                </a:path>
              </a:pathLst>
            </a:custGeom>
            <a:solidFill>
              <a:srgbClr val="1B1E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33" name="Freeform 285">
              <a:extLst>
                <a:ext uri="{FF2B5EF4-FFF2-40B4-BE49-F238E27FC236}">
                  <a16:creationId xmlns:a16="http://schemas.microsoft.com/office/drawing/2014/main" xmlns="" id="{A317DF8E-4850-4B5C-A540-174D237A3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8366" y="7453986"/>
              <a:ext cx="258170" cy="131830"/>
            </a:xfrm>
            <a:custGeom>
              <a:avLst/>
              <a:gdLst>
                <a:gd name="T0" fmla="*/ 121 w 207"/>
                <a:gd name="T1" fmla="*/ 0 h 107"/>
                <a:gd name="T2" fmla="*/ 19 w 207"/>
                <a:gd name="T3" fmla="*/ 14 h 107"/>
                <a:gd name="T4" fmla="*/ 0 w 207"/>
                <a:gd name="T5" fmla="*/ 58 h 107"/>
                <a:gd name="T6" fmla="*/ 111 w 207"/>
                <a:gd name="T7" fmla="*/ 44 h 107"/>
                <a:gd name="T8" fmla="*/ 204 w 207"/>
                <a:gd name="T9" fmla="*/ 106 h 107"/>
                <a:gd name="T10" fmla="*/ 206 w 207"/>
                <a:gd name="T11" fmla="*/ 57 h 107"/>
                <a:gd name="T12" fmla="*/ 121 w 207"/>
                <a:gd name="T1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" h="107">
                  <a:moveTo>
                    <a:pt x="121" y="0"/>
                  </a:moveTo>
                  <a:lnTo>
                    <a:pt x="19" y="14"/>
                  </a:lnTo>
                  <a:lnTo>
                    <a:pt x="0" y="58"/>
                  </a:lnTo>
                  <a:lnTo>
                    <a:pt x="111" y="44"/>
                  </a:lnTo>
                  <a:lnTo>
                    <a:pt x="204" y="106"/>
                  </a:lnTo>
                  <a:lnTo>
                    <a:pt x="206" y="57"/>
                  </a:lnTo>
                  <a:lnTo>
                    <a:pt x="121" y="0"/>
                  </a:lnTo>
                </a:path>
              </a:pathLst>
            </a:custGeom>
            <a:solidFill>
              <a:srgbClr val="F7C27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34" name="Freeform 286">
              <a:extLst>
                <a:ext uri="{FF2B5EF4-FFF2-40B4-BE49-F238E27FC236}">
                  <a16:creationId xmlns:a16="http://schemas.microsoft.com/office/drawing/2014/main" xmlns="" id="{438399AD-B09B-4567-B2E5-CCD0B70984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91746" y="6948636"/>
              <a:ext cx="280139" cy="280139"/>
            </a:xfrm>
            <a:custGeom>
              <a:avLst/>
              <a:gdLst>
                <a:gd name="T0" fmla="*/ 211 w 224"/>
                <a:gd name="T1" fmla="*/ 135 h 224"/>
                <a:gd name="T2" fmla="*/ 211 w 224"/>
                <a:gd name="T3" fmla="*/ 135 h 224"/>
                <a:gd name="T4" fmla="*/ 89 w 224"/>
                <a:gd name="T5" fmla="*/ 211 h 224"/>
                <a:gd name="T6" fmla="*/ 89 w 224"/>
                <a:gd name="T7" fmla="*/ 211 h 224"/>
                <a:gd name="T8" fmla="*/ 13 w 224"/>
                <a:gd name="T9" fmla="*/ 89 h 224"/>
                <a:gd name="T10" fmla="*/ 13 w 224"/>
                <a:gd name="T11" fmla="*/ 89 h 224"/>
                <a:gd name="T12" fmla="*/ 135 w 224"/>
                <a:gd name="T13" fmla="*/ 13 h 224"/>
                <a:gd name="T14" fmla="*/ 135 w 224"/>
                <a:gd name="T15" fmla="*/ 13 h 224"/>
                <a:gd name="T16" fmla="*/ 211 w 224"/>
                <a:gd name="T17" fmla="*/ 13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224">
                  <a:moveTo>
                    <a:pt x="211" y="135"/>
                  </a:moveTo>
                  <a:lnTo>
                    <a:pt x="211" y="135"/>
                  </a:lnTo>
                  <a:cubicBezTo>
                    <a:pt x="198" y="190"/>
                    <a:pt x="144" y="223"/>
                    <a:pt x="89" y="211"/>
                  </a:cubicBezTo>
                  <a:lnTo>
                    <a:pt x="89" y="211"/>
                  </a:lnTo>
                  <a:cubicBezTo>
                    <a:pt x="34" y="198"/>
                    <a:pt x="0" y="144"/>
                    <a:pt x="13" y="89"/>
                  </a:cubicBezTo>
                  <a:lnTo>
                    <a:pt x="13" y="89"/>
                  </a:lnTo>
                  <a:cubicBezTo>
                    <a:pt x="26" y="35"/>
                    <a:pt x="80" y="0"/>
                    <a:pt x="135" y="13"/>
                  </a:cubicBezTo>
                  <a:lnTo>
                    <a:pt x="135" y="13"/>
                  </a:lnTo>
                  <a:cubicBezTo>
                    <a:pt x="190" y="26"/>
                    <a:pt x="223" y="80"/>
                    <a:pt x="211" y="135"/>
                  </a:cubicBezTo>
                </a:path>
              </a:pathLst>
            </a:custGeom>
            <a:solidFill>
              <a:srgbClr val="F7C27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35" name="Freeform 143">
              <a:extLst>
                <a:ext uri="{FF2B5EF4-FFF2-40B4-BE49-F238E27FC236}">
                  <a16:creationId xmlns:a16="http://schemas.microsoft.com/office/drawing/2014/main" xmlns="" id="{35CDED0D-36E7-4237-BCA0-1A98460C2B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35688" y="6992579"/>
              <a:ext cx="190996" cy="190996"/>
            </a:xfrm>
            <a:custGeom>
              <a:avLst/>
              <a:gdLst>
                <a:gd name="connsiteX0" fmla="*/ 87972 w 190996"/>
                <a:gd name="connsiteY0" fmla="*/ 52048 h 190996"/>
                <a:gd name="connsiteX1" fmla="*/ 52948 w 190996"/>
                <a:gd name="connsiteY1" fmla="*/ 85488 h 190996"/>
                <a:gd name="connsiteX2" fmla="*/ 85488 w 190996"/>
                <a:gd name="connsiteY2" fmla="*/ 138053 h 190996"/>
                <a:gd name="connsiteX3" fmla="*/ 138054 w 190996"/>
                <a:gd name="connsiteY3" fmla="*/ 105513 h 190996"/>
                <a:gd name="connsiteX4" fmla="*/ 105514 w 190996"/>
                <a:gd name="connsiteY4" fmla="*/ 52948 h 190996"/>
                <a:gd name="connsiteX5" fmla="*/ 87972 w 190996"/>
                <a:gd name="connsiteY5" fmla="*/ 52048 h 190996"/>
                <a:gd name="connsiteX6" fmla="*/ 35184 w 190996"/>
                <a:gd name="connsiteY6" fmla="*/ 0 h 190996"/>
                <a:gd name="connsiteX7" fmla="*/ 190996 w 190996"/>
                <a:gd name="connsiteY7" fmla="*/ 36440 h 190996"/>
                <a:gd name="connsiteX8" fmla="*/ 155814 w 190996"/>
                <a:gd name="connsiteY8" fmla="*/ 190996 h 190996"/>
                <a:gd name="connsiteX9" fmla="*/ 0 w 190996"/>
                <a:gd name="connsiteY9" fmla="*/ 155812 h 19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996" h="190996">
                  <a:moveTo>
                    <a:pt x="87972" y="52048"/>
                  </a:moveTo>
                  <a:cubicBezTo>
                    <a:pt x="71018" y="54747"/>
                    <a:pt x="56702" y="67654"/>
                    <a:pt x="52948" y="85488"/>
                  </a:cubicBezTo>
                  <a:cubicBezTo>
                    <a:pt x="46692" y="109267"/>
                    <a:pt x="61710" y="133047"/>
                    <a:pt x="85488" y="138053"/>
                  </a:cubicBezTo>
                  <a:cubicBezTo>
                    <a:pt x="109268" y="144311"/>
                    <a:pt x="133048" y="129292"/>
                    <a:pt x="138054" y="105513"/>
                  </a:cubicBezTo>
                  <a:cubicBezTo>
                    <a:pt x="144312" y="81733"/>
                    <a:pt x="129292" y="57954"/>
                    <a:pt x="105514" y="52948"/>
                  </a:cubicBezTo>
                  <a:cubicBezTo>
                    <a:pt x="99570" y="51383"/>
                    <a:pt x="93624" y="51149"/>
                    <a:pt x="87972" y="52048"/>
                  </a:cubicBezTo>
                  <a:close/>
                  <a:moveTo>
                    <a:pt x="35184" y="0"/>
                  </a:moveTo>
                  <a:lnTo>
                    <a:pt x="190996" y="36440"/>
                  </a:lnTo>
                  <a:lnTo>
                    <a:pt x="155814" y="190996"/>
                  </a:lnTo>
                  <a:lnTo>
                    <a:pt x="0" y="155812"/>
                  </a:lnTo>
                  <a:close/>
                </a:path>
              </a:pathLst>
            </a:custGeom>
            <a:solidFill>
              <a:srgbClr val="19226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36" name="Freeform 289">
              <a:extLst>
                <a:ext uri="{FF2B5EF4-FFF2-40B4-BE49-F238E27FC236}">
                  <a16:creationId xmlns:a16="http://schemas.microsoft.com/office/drawing/2014/main" xmlns="" id="{8ABE9F31-6C62-4662-B15B-DB936032B2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0474" y="6602579"/>
              <a:ext cx="87887" cy="87887"/>
            </a:xfrm>
            <a:custGeom>
              <a:avLst/>
              <a:gdLst>
                <a:gd name="T0" fmla="*/ 27 w 71"/>
                <a:gd name="T1" fmla="*/ 66 h 70"/>
                <a:gd name="T2" fmla="*/ 27 w 71"/>
                <a:gd name="T3" fmla="*/ 66 h 70"/>
                <a:gd name="T4" fmla="*/ 27 w 71"/>
                <a:gd name="T5" fmla="*/ 66 h 70"/>
                <a:gd name="T6" fmla="*/ 4 w 71"/>
                <a:gd name="T7" fmla="*/ 28 h 70"/>
                <a:gd name="T8" fmla="*/ 4 w 71"/>
                <a:gd name="T9" fmla="*/ 28 h 70"/>
                <a:gd name="T10" fmla="*/ 42 w 71"/>
                <a:gd name="T11" fmla="*/ 5 h 70"/>
                <a:gd name="T12" fmla="*/ 42 w 71"/>
                <a:gd name="T13" fmla="*/ 5 h 70"/>
                <a:gd name="T14" fmla="*/ 65 w 71"/>
                <a:gd name="T15" fmla="*/ 42 h 70"/>
                <a:gd name="T16" fmla="*/ 65 w 71"/>
                <a:gd name="T17" fmla="*/ 42 h 70"/>
                <a:gd name="T18" fmla="*/ 27 w 71"/>
                <a:gd name="T19" fmla="*/ 6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70">
                  <a:moveTo>
                    <a:pt x="27" y="66"/>
                  </a:moveTo>
                  <a:lnTo>
                    <a:pt x="27" y="66"/>
                  </a:lnTo>
                  <a:lnTo>
                    <a:pt x="27" y="66"/>
                  </a:lnTo>
                  <a:cubicBezTo>
                    <a:pt x="11" y="62"/>
                    <a:pt x="0" y="45"/>
                    <a:pt x="4" y="28"/>
                  </a:cubicBezTo>
                  <a:lnTo>
                    <a:pt x="4" y="28"/>
                  </a:lnTo>
                  <a:cubicBezTo>
                    <a:pt x="8" y="11"/>
                    <a:pt x="25" y="0"/>
                    <a:pt x="42" y="5"/>
                  </a:cubicBezTo>
                  <a:lnTo>
                    <a:pt x="42" y="5"/>
                  </a:lnTo>
                  <a:cubicBezTo>
                    <a:pt x="59" y="8"/>
                    <a:pt x="70" y="25"/>
                    <a:pt x="65" y="42"/>
                  </a:cubicBezTo>
                  <a:lnTo>
                    <a:pt x="65" y="42"/>
                  </a:lnTo>
                  <a:cubicBezTo>
                    <a:pt x="62" y="59"/>
                    <a:pt x="44" y="69"/>
                    <a:pt x="27" y="66"/>
                  </a:cubicBezTo>
                </a:path>
              </a:pathLst>
            </a:custGeom>
            <a:solidFill>
              <a:srgbClr val="F7C27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37" name="Freeform 290">
              <a:extLst>
                <a:ext uri="{FF2B5EF4-FFF2-40B4-BE49-F238E27FC236}">
                  <a16:creationId xmlns:a16="http://schemas.microsoft.com/office/drawing/2014/main" xmlns="" id="{01FF6BAB-45B0-402F-9B36-10391D5527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53168" y="8942570"/>
              <a:ext cx="1285348" cy="87887"/>
            </a:xfrm>
            <a:custGeom>
              <a:avLst/>
              <a:gdLst>
                <a:gd name="T0" fmla="*/ 1030 w 1031"/>
                <a:gd name="T1" fmla="*/ 71 h 72"/>
                <a:gd name="T2" fmla="*/ 0 w 1031"/>
                <a:gd name="T3" fmla="*/ 71 h 72"/>
                <a:gd name="T4" fmla="*/ 0 w 1031"/>
                <a:gd name="T5" fmla="*/ 0 h 72"/>
                <a:gd name="T6" fmla="*/ 1030 w 1031"/>
                <a:gd name="T7" fmla="*/ 0 h 72"/>
                <a:gd name="T8" fmla="*/ 1030 w 1031"/>
                <a:gd name="T9" fmla="*/ 7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1" h="72">
                  <a:moveTo>
                    <a:pt x="1030" y="71"/>
                  </a:moveTo>
                  <a:lnTo>
                    <a:pt x="0" y="71"/>
                  </a:lnTo>
                  <a:lnTo>
                    <a:pt x="0" y="0"/>
                  </a:lnTo>
                  <a:lnTo>
                    <a:pt x="1030" y="0"/>
                  </a:lnTo>
                  <a:lnTo>
                    <a:pt x="1030" y="71"/>
                  </a:lnTo>
                </a:path>
              </a:pathLst>
            </a:custGeom>
            <a:solidFill>
              <a:srgbClr val="19226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38" name="Freeform 291">
              <a:extLst>
                <a:ext uri="{FF2B5EF4-FFF2-40B4-BE49-F238E27FC236}">
                  <a16:creationId xmlns:a16="http://schemas.microsoft.com/office/drawing/2014/main" xmlns="" id="{2F9C5635-8F88-4C91-93C8-27246A9384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5566" y="8272434"/>
              <a:ext cx="1191966" cy="763520"/>
            </a:xfrm>
            <a:custGeom>
              <a:avLst/>
              <a:gdLst>
                <a:gd name="T0" fmla="*/ 957 w 958"/>
                <a:gd name="T1" fmla="*/ 611 h 612"/>
                <a:gd name="T2" fmla="*/ 249 w 958"/>
                <a:gd name="T3" fmla="*/ 611 h 612"/>
                <a:gd name="T4" fmla="*/ 0 w 958"/>
                <a:gd name="T5" fmla="*/ 0 h 612"/>
                <a:gd name="T6" fmla="*/ 709 w 958"/>
                <a:gd name="T7" fmla="*/ 0 h 612"/>
                <a:gd name="T8" fmla="*/ 957 w 958"/>
                <a:gd name="T9" fmla="*/ 611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8" h="612">
                  <a:moveTo>
                    <a:pt x="957" y="611"/>
                  </a:moveTo>
                  <a:lnTo>
                    <a:pt x="249" y="611"/>
                  </a:lnTo>
                  <a:lnTo>
                    <a:pt x="0" y="0"/>
                  </a:lnTo>
                  <a:lnTo>
                    <a:pt x="709" y="0"/>
                  </a:lnTo>
                  <a:lnTo>
                    <a:pt x="957" y="611"/>
                  </a:lnTo>
                </a:path>
              </a:pathLst>
            </a:custGeom>
            <a:solidFill>
              <a:srgbClr val="3140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39" name="Freeform 292">
              <a:extLst>
                <a:ext uri="{FF2B5EF4-FFF2-40B4-BE49-F238E27FC236}">
                  <a16:creationId xmlns:a16="http://schemas.microsoft.com/office/drawing/2014/main" xmlns="" id="{EFDF77A2-4875-4477-A21F-B374FC52D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8945" y="8558067"/>
              <a:ext cx="225208" cy="186759"/>
            </a:xfrm>
            <a:custGeom>
              <a:avLst/>
              <a:gdLst>
                <a:gd name="T0" fmla="*/ 164 w 181"/>
                <a:gd name="T1" fmla="*/ 74 h 148"/>
                <a:gd name="T2" fmla="*/ 164 w 181"/>
                <a:gd name="T3" fmla="*/ 74 h 148"/>
                <a:gd name="T4" fmla="*/ 120 w 181"/>
                <a:gd name="T5" fmla="*/ 147 h 148"/>
                <a:gd name="T6" fmla="*/ 120 w 181"/>
                <a:gd name="T7" fmla="*/ 147 h 148"/>
                <a:gd name="T8" fmla="*/ 16 w 181"/>
                <a:gd name="T9" fmla="*/ 74 h 148"/>
                <a:gd name="T10" fmla="*/ 16 w 181"/>
                <a:gd name="T11" fmla="*/ 74 h 148"/>
                <a:gd name="T12" fmla="*/ 60 w 181"/>
                <a:gd name="T13" fmla="*/ 0 h 148"/>
                <a:gd name="T14" fmla="*/ 60 w 181"/>
                <a:gd name="T15" fmla="*/ 0 h 148"/>
                <a:gd name="T16" fmla="*/ 164 w 181"/>
                <a:gd name="T17" fmla="*/ 7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148">
                  <a:moveTo>
                    <a:pt x="164" y="74"/>
                  </a:moveTo>
                  <a:lnTo>
                    <a:pt x="164" y="74"/>
                  </a:lnTo>
                  <a:cubicBezTo>
                    <a:pt x="180" y="115"/>
                    <a:pt x="161" y="147"/>
                    <a:pt x="120" y="147"/>
                  </a:cubicBezTo>
                  <a:lnTo>
                    <a:pt x="120" y="147"/>
                  </a:lnTo>
                  <a:cubicBezTo>
                    <a:pt x="79" y="147"/>
                    <a:pt x="33" y="115"/>
                    <a:pt x="16" y="74"/>
                  </a:cubicBezTo>
                  <a:lnTo>
                    <a:pt x="16" y="74"/>
                  </a:lnTo>
                  <a:cubicBezTo>
                    <a:pt x="0" y="33"/>
                    <a:pt x="19" y="0"/>
                    <a:pt x="60" y="0"/>
                  </a:cubicBezTo>
                  <a:lnTo>
                    <a:pt x="60" y="0"/>
                  </a:lnTo>
                  <a:cubicBezTo>
                    <a:pt x="101" y="0"/>
                    <a:pt x="147" y="33"/>
                    <a:pt x="164" y="74"/>
                  </a:cubicBezTo>
                </a:path>
              </a:pathLst>
            </a:custGeom>
            <a:solidFill>
              <a:srgbClr val="739CF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</p:grpSp>
      <p:sp>
        <p:nvSpPr>
          <p:cNvPr id="140" name="TextBox 5">
            <a:extLst>
              <a:ext uri="{FF2B5EF4-FFF2-40B4-BE49-F238E27FC236}">
                <a16:creationId xmlns:a16="http://schemas.microsoft.com/office/drawing/2014/main" xmlns="" id="{F81324DA-9242-4D20-9059-7ED61AC25CF8}"/>
              </a:ext>
            </a:extLst>
          </p:cNvPr>
          <p:cNvSpPr txBox="1"/>
          <p:nvPr/>
        </p:nvSpPr>
        <p:spPr>
          <a:xfrm>
            <a:off x="721329" y="2790330"/>
            <a:ext cx="3689439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600" b="1" spc="-15" dirty="0">
                <a:solidFill>
                  <a:srgbClr val="111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4 PARTICIPACIÓN CIUDADANA</a:t>
            </a:r>
          </a:p>
        </p:txBody>
      </p:sp>
      <p:sp>
        <p:nvSpPr>
          <p:cNvPr id="141" name="TextBox 6">
            <a:extLst>
              <a:ext uri="{FF2B5EF4-FFF2-40B4-BE49-F238E27FC236}">
                <a16:creationId xmlns:a16="http://schemas.microsoft.com/office/drawing/2014/main" xmlns="" id="{AD5D3EFF-D540-4578-8EE7-C9C0397804BA}"/>
              </a:ext>
            </a:extLst>
          </p:cNvPr>
          <p:cNvSpPr txBox="1"/>
          <p:nvPr/>
        </p:nvSpPr>
        <p:spPr>
          <a:xfrm>
            <a:off x="762000" y="3268393"/>
            <a:ext cx="4352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spc="-20" dirty="0">
                <a:latin typeface="Arial" panose="020B0604020202020204" pitchFamily="34" charset="0"/>
                <a:cs typeface="Arial" panose="020B0604020202020204" pitchFamily="34" charset="0"/>
              </a:rPr>
              <a:t>Las entidades utilizarán la encuesta de satisfacción de servicios del MDT como insumo para priorizar e identificar los trámites a simplificar. Caso contrario usar formato emitido por el ente rector.</a:t>
            </a:r>
            <a:endParaRPr lang="es-ES_tradnl" sz="1600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354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DFE4B47E-AF38-427B-A5CF-A50EF5906DB9}"/>
              </a:ext>
            </a:extLst>
          </p:cNvPr>
          <p:cNvSpPr txBox="1"/>
          <p:nvPr/>
        </p:nvSpPr>
        <p:spPr>
          <a:xfrm>
            <a:off x="1925782" y="2364387"/>
            <a:ext cx="8340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212D5A"/>
                </a:solidFill>
              </a:rPr>
              <a:t>DIAGNÓSTICO ECONÓMICO DE TRÁMITES ADMINISTRATIVOS</a:t>
            </a:r>
            <a:endParaRPr lang="es-EC" sz="3600" b="1" dirty="0">
              <a:solidFill>
                <a:srgbClr val="21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95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1C2D3DAB-7E9C-46EE-8912-E8BEE208B77D}"/>
              </a:ext>
            </a:extLst>
          </p:cNvPr>
          <p:cNvSpPr txBox="1"/>
          <p:nvPr/>
        </p:nvSpPr>
        <p:spPr>
          <a:xfrm>
            <a:off x="185204" y="235464"/>
            <a:ext cx="11669191" cy="52956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C"/>
            </a:defPPr>
            <a:lvl1pPr algn="ctr">
              <a:lnSpc>
                <a:spcPct val="110000"/>
              </a:lnSpc>
              <a:spcAft>
                <a:spcPts val="600"/>
              </a:spcAft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s-ES" altLang="es-ES" spc="-60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ESTÁNDAR</a:t>
            </a:r>
            <a:endParaRPr lang="es-ES" dirty="0">
              <a:solidFill>
                <a:srgbClr val="212D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C99E70FE-BA72-4210-89D9-74C3DC5850EC}"/>
              </a:ext>
            </a:extLst>
          </p:cNvPr>
          <p:cNvSpPr/>
          <p:nvPr/>
        </p:nvSpPr>
        <p:spPr>
          <a:xfrm>
            <a:off x="762000" y="738244"/>
            <a:ext cx="110923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Norma técnica que regula la priorización y simplificación de trámites - </a:t>
            </a:r>
            <a:r>
              <a:rPr lang="es-EC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ACUERDO Nro. MINTEL-MINTEL-2022-0034</a:t>
            </a:r>
            <a:endParaRPr lang="es-EC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xmlns="" id="{C1311756-C421-446A-9F5D-68CE11AC23BB}"/>
              </a:ext>
            </a:extLst>
          </p:cNvPr>
          <p:cNvGrpSpPr/>
          <p:nvPr/>
        </p:nvGrpSpPr>
        <p:grpSpPr>
          <a:xfrm>
            <a:off x="6229884" y="1796701"/>
            <a:ext cx="5929625" cy="4429429"/>
            <a:chOff x="11007841" y="3691324"/>
            <a:chExt cx="11859250" cy="8858857"/>
          </a:xfrm>
        </p:grpSpPr>
        <p:sp>
          <p:nvSpPr>
            <p:cNvPr id="5" name="Freeform 66">
              <a:extLst>
                <a:ext uri="{FF2B5EF4-FFF2-40B4-BE49-F238E27FC236}">
                  <a16:creationId xmlns:a16="http://schemas.microsoft.com/office/drawing/2014/main" xmlns="" id="{0DE6CD0F-D058-4734-B16D-43D57124F5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09653" y="8272434"/>
              <a:ext cx="1439149" cy="763520"/>
            </a:xfrm>
            <a:custGeom>
              <a:avLst/>
              <a:gdLst>
                <a:gd name="T0" fmla="*/ 1155 w 1156"/>
                <a:gd name="T1" fmla="*/ 611 h 612"/>
                <a:gd name="T2" fmla="*/ 0 w 1156"/>
                <a:gd name="T3" fmla="*/ 611 h 612"/>
                <a:gd name="T4" fmla="*/ 0 w 1156"/>
                <a:gd name="T5" fmla="*/ 611 h 612"/>
                <a:gd name="T6" fmla="*/ 268 w 1156"/>
                <a:gd name="T7" fmla="*/ 351 h 612"/>
                <a:gd name="T8" fmla="*/ 268 w 1156"/>
                <a:gd name="T9" fmla="*/ 351 h 612"/>
                <a:gd name="T10" fmla="*/ 272 w 1156"/>
                <a:gd name="T11" fmla="*/ 0 h 612"/>
                <a:gd name="T12" fmla="*/ 883 w 1156"/>
                <a:gd name="T13" fmla="*/ 0 h 612"/>
                <a:gd name="T14" fmla="*/ 883 w 1156"/>
                <a:gd name="T15" fmla="*/ 0 h 612"/>
                <a:gd name="T16" fmla="*/ 887 w 1156"/>
                <a:gd name="T17" fmla="*/ 333 h 612"/>
                <a:gd name="T18" fmla="*/ 887 w 1156"/>
                <a:gd name="T19" fmla="*/ 333 h 612"/>
                <a:gd name="T20" fmla="*/ 1155 w 1156"/>
                <a:gd name="T21" fmla="*/ 611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6" h="612">
                  <a:moveTo>
                    <a:pt x="1155" y="611"/>
                  </a:moveTo>
                  <a:lnTo>
                    <a:pt x="0" y="611"/>
                  </a:lnTo>
                  <a:lnTo>
                    <a:pt x="0" y="611"/>
                  </a:lnTo>
                  <a:cubicBezTo>
                    <a:pt x="0" y="611"/>
                    <a:pt x="267" y="514"/>
                    <a:pt x="268" y="351"/>
                  </a:cubicBezTo>
                  <a:lnTo>
                    <a:pt x="268" y="351"/>
                  </a:lnTo>
                  <a:cubicBezTo>
                    <a:pt x="268" y="178"/>
                    <a:pt x="272" y="0"/>
                    <a:pt x="272" y="0"/>
                  </a:cubicBezTo>
                  <a:lnTo>
                    <a:pt x="883" y="0"/>
                  </a:lnTo>
                  <a:lnTo>
                    <a:pt x="883" y="0"/>
                  </a:lnTo>
                  <a:cubicBezTo>
                    <a:pt x="883" y="0"/>
                    <a:pt x="887" y="165"/>
                    <a:pt x="887" y="333"/>
                  </a:cubicBezTo>
                  <a:lnTo>
                    <a:pt x="887" y="333"/>
                  </a:lnTo>
                  <a:cubicBezTo>
                    <a:pt x="887" y="501"/>
                    <a:pt x="1155" y="611"/>
                    <a:pt x="1155" y="611"/>
                  </a:cubicBezTo>
                </a:path>
              </a:pathLst>
            </a:custGeom>
            <a:solidFill>
              <a:srgbClr val="98C8E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6" name="Freeform 67">
              <a:extLst>
                <a:ext uri="{FF2B5EF4-FFF2-40B4-BE49-F238E27FC236}">
                  <a16:creationId xmlns:a16="http://schemas.microsoft.com/office/drawing/2014/main" xmlns="" id="{814BD0D1-E6C6-40F1-A59F-8213847531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4721" y="8272434"/>
              <a:ext cx="763516" cy="384505"/>
            </a:xfrm>
            <a:custGeom>
              <a:avLst/>
              <a:gdLst>
                <a:gd name="T0" fmla="*/ 4 w 614"/>
                <a:gd name="T1" fmla="*/ 0 h 307"/>
                <a:gd name="T2" fmla="*/ 4 w 614"/>
                <a:gd name="T3" fmla="*/ 0 h 307"/>
                <a:gd name="T4" fmla="*/ 0 w 614"/>
                <a:gd name="T5" fmla="*/ 306 h 307"/>
                <a:gd name="T6" fmla="*/ 613 w 614"/>
                <a:gd name="T7" fmla="*/ 0 h 307"/>
                <a:gd name="T8" fmla="*/ 4 w 614"/>
                <a:gd name="T9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307">
                  <a:moveTo>
                    <a:pt x="4" y="0"/>
                  </a:moveTo>
                  <a:lnTo>
                    <a:pt x="4" y="0"/>
                  </a:lnTo>
                  <a:cubicBezTo>
                    <a:pt x="4" y="0"/>
                    <a:pt x="1" y="149"/>
                    <a:pt x="0" y="306"/>
                  </a:cubicBezTo>
                  <a:lnTo>
                    <a:pt x="613" y="0"/>
                  </a:lnTo>
                  <a:lnTo>
                    <a:pt x="4" y="0"/>
                  </a:lnTo>
                </a:path>
              </a:pathLst>
            </a:custGeom>
            <a:solidFill>
              <a:srgbClr val="86AC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7" name="Freeform 68">
              <a:extLst>
                <a:ext uri="{FF2B5EF4-FFF2-40B4-BE49-F238E27FC236}">
                  <a16:creationId xmlns:a16="http://schemas.microsoft.com/office/drawing/2014/main" xmlns="" id="{F98B00FE-6C83-4392-B2A5-3BB08B4316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02334" y="8003279"/>
              <a:ext cx="4053787" cy="389998"/>
            </a:xfrm>
            <a:custGeom>
              <a:avLst/>
              <a:gdLst>
                <a:gd name="T0" fmla="*/ 0 w 3256"/>
                <a:gd name="T1" fmla="*/ 0 h 311"/>
                <a:gd name="T2" fmla="*/ 0 w 3256"/>
                <a:gd name="T3" fmla="*/ 214 h 311"/>
                <a:gd name="T4" fmla="*/ 0 w 3256"/>
                <a:gd name="T5" fmla="*/ 214 h 311"/>
                <a:gd name="T6" fmla="*/ 96 w 3256"/>
                <a:gd name="T7" fmla="*/ 310 h 311"/>
                <a:gd name="T8" fmla="*/ 3159 w 3256"/>
                <a:gd name="T9" fmla="*/ 310 h 311"/>
                <a:gd name="T10" fmla="*/ 3159 w 3256"/>
                <a:gd name="T11" fmla="*/ 310 h 311"/>
                <a:gd name="T12" fmla="*/ 3255 w 3256"/>
                <a:gd name="T13" fmla="*/ 214 h 311"/>
                <a:gd name="T14" fmla="*/ 3255 w 3256"/>
                <a:gd name="T15" fmla="*/ 0 h 311"/>
                <a:gd name="T16" fmla="*/ 0 w 3256"/>
                <a:gd name="T17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56" h="311">
                  <a:moveTo>
                    <a:pt x="0" y="0"/>
                  </a:moveTo>
                  <a:lnTo>
                    <a:pt x="0" y="214"/>
                  </a:lnTo>
                  <a:lnTo>
                    <a:pt x="0" y="214"/>
                  </a:lnTo>
                  <a:cubicBezTo>
                    <a:pt x="0" y="267"/>
                    <a:pt x="43" y="310"/>
                    <a:pt x="96" y="310"/>
                  </a:cubicBezTo>
                  <a:lnTo>
                    <a:pt x="3159" y="310"/>
                  </a:lnTo>
                  <a:lnTo>
                    <a:pt x="3159" y="310"/>
                  </a:lnTo>
                  <a:cubicBezTo>
                    <a:pt x="3212" y="310"/>
                    <a:pt x="3255" y="267"/>
                    <a:pt x="3255" y="214"/>
                  </a:cubicBezTo>
                  <a:lnTo>
                    <a:pt x="3255" y="0"/>
                  </a:lnTo>
                  <a:lnTo>
                    <a:pt x="0" y="0"/>
                  </a:lnTo>
                </a:path>
              </a:pathLst>
            </a:custGeom>
            <a:solidFill>
              <a:srgbClr val="98C8E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8" name="Freeform 69">
              <a:extLst>
                <a:ext uri="{FF2B5EF4-FFF2-40B4-BE49-F238E27FC236}">
                  <a16:creationId xmlns:a16="http://schemas.microsoft.com/office/drawing/2014/main" xmlns="" id="{E43B0991-C2F5-42D9-BD38-4B3A46C2D1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02334" y="5976385"/>
              <a:ext cx="4053787" cy="2026894"/>
            </a:xfrm>
            <a:custGeom>
              <a:avLst/>
              <a:gdLst>
                <a:gd name="T0" fmla="*/ 3255 w 3256"/>
                <a:gd name="T1" fmla="*/ 96 h 1628"/>
                <a:gd name="T2" fmla="*/ 3255 w 3256"/>
                <a:gd name="T3" fmla="*/ 96 h 1628"/>
                <a:gd name="T4" fmla="*/ 3159 w 3256"/>
                <a:gd name="T5" fmla="*/ 0 h 1628"/>
                <a:gd name="T6" fmla="*/ 96 w 3256"/>
                <a:gd name="T7" fmla="*/ 0 h 1628"/>
                <a:gd name="T8" fmla="*/ 96 w 3256"/>
                <a:gd name="T9" fmla="*/ 0 h 1628"/>
                <a:gd name="T10" fmla="*/ 0 w 3256"/>
                <a:gd name="T11" fmla="*/ 96 h 1628"/>
                <a:gd name="T12" fmla="*/ 0 w 3256"/>
                <a:gd name="T13" fmla="*/ 1627 h 1628"/>
                <a:gd name="T14" fmla="*/ 3255 w 3256"/>
                <a:gd name="T15" fmla="*/ 1627 h 1628"/>
                <a:gd name="T16" fmla="*/ 3255 w 3256"/>
                <a:gd name="T17" fmla="*/ 96 h 1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56" h="1628">
                  <a:moveTo>
                    <a:pt x="3255" y="96"/>
                  </a:moveTo>
                  <a:lnTo>
                    <a:pt x="3255" y="96"/>
                  </a:lnTo>
                  <a:cubicBezTo>
                    <a:pt x="3255" y="43"/>
                    <a:pt x="3212" y="0"/>
                    <a:pt x="3159" y="0"/>
                  </a:cubicBezTo>
                  <a:lnTo>
                    <a:pt x="96" y="0"/>
                  </a:lnTo>
                  <a:lnTo>
                    <a:pt x="96" y="0"/>
                  </a:lnTo>
                  <a:cubicBezTo>
                    <a:pt x="43" y="0"/>
                    <a:pt x="0" y="43"/>
                    <a:pt x="0" y="96"/>
                  </a:cubicBezTo>
                  <a:lnTo>
                    <a:pt x="0" y="1627"/>
                  </a:lnTo>
                  <a:lnTo>
                    <a:pt x="3255" y="1627"/>
                  </a:lnTo>
                  <a:lnTo>
                    <a:pt x="3255" y="96"/>
                  </a:lnTo>
                </a:path>
              </a:pathLst>
            </a:custGeom>
            <a:solidFill>
              <a:srgbClr val="1B1E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9" name="Freeform 70">
              <a:extLst>
                <a:ext uri="{FF2B5EF4-FFF2-40B4-BE49-F238E27FC236}">
                  <a16:creationId xmlns:a16="http://schemas.microsoft.com/office/drawing/2014/main" xmlns="" id="{F0F77D1A-F77C-4C2D-8C1E-E25FE3E00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40499" y="8926093"/>
              <a:ext cx="1971963" cy="104364"/>
            </a:xfrm>
            <a:custGeom>
              <a:avLst/>
              <a:gdLst>
                <a:gd name="T0" fmla="*/ 1583 w 1584"/>
                <a:gd name="T1" fmla="*/ 84 h 85"/>
                <a:gd name="T2" fmla="*/ 0 w 1584"/>
                <a:gd name="T3" fmla="*/ 84 h 85"/>
                <a:gd name="T4" fmla="*/ 0 w 1584"/>
                <a:gd name="T5" fmla="*/ 0 h 85"/>
                <a:gd name="T6" fmla="*/ 1583 w 1584"/>
                <a:gd name="T7" fmla="*/ 0 h 85"/>
                <a:gd name="T8" fmla="*/ 1583 w 1584"/>
                <a:gd name="T9" fmla="*/ 8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4" h="85">
                  <a:moveTo>
                    <a:pt x="1583" y="84"/>
                  </a:moveTo>
                  <a:lnTo>
                    <a:pt x="0" y="84"/>
                  </a:lnTo>
                  <a:lnTo>
                    <a:pt x="0" y="0"/>
                  </a:lnTo>
                  <a:lnTo>
                    <a:pt x="1583" y="0"/>
                  </a:lnTo>
                  <a:lnTo>
                    <a:pt x="1583" y="84"/>
                  </a:lnTo>
                </a:path>
              </a:pathLst>
            </a:custGeom>
            <a:solidFill>
              <a:srgbClr val="86AC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0" name="Freeform 71">
              <a:extLst>
                <a:ext uri="{FF2B5EF4-FFF2-40B4-BE49-F238E27FC236}">
                  <a16:creationId xmlns:a16="http://schemas.microsoft.com/office/drawing/2014/main" xmlns="" id="{5893E850-FA1F-4128-B996-E672659C8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12193" y="6091738"/>
              <a:ext cx="3834069" cy="1911541"/>
            </a:xfrm>
            <a:custGeom>
              <a:avLst/>
              <a:gdLst>
                <a:gd name="T0" fmla="*/ 3075 w 3076"/>
                <a:gd name="T1" fmla="*/ 0 h 1535"/>
                <a:gd name="T2" fmla="*/ 0 w 3076"/>
                <a:gd name="T3" fmla="*/ 0 h 1535"/>
                <a:gd name="T4" fmla="*/ 0 w 3076"/>
                <a:gd name="T5" fmla="*/ 1534 h 1535"/>
                <a:gd name="T6" fmla="*/ 3075 w 3076"/>
                <a:gd name="T7" fmla="*/ 1534 h 1535"/>
                <a:gd name="T8" fmla="*/ 3075 w 3076"/>
                <a:gd name="T9" fmla="*/ 0 h 1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6" h="1535">
                  <a:moveTo>
                    <a:pt x="3075" y="0"/>
                  </a:moveTo>
                  <a:lnTo>
                    <a:pt x="0" y="0"/>
                  </a:lnTo>
                  <a:lnTo>
                    <a:pt x="0" y="1534"/>
                  </a:lnTo>
                  <a:lnTo>
                    <a:pt x="3075" y="1534"/>
                  </a:lnTo>
                  <a:lnTo>
                    <a:pt x="3075" y="0"/>
                  </a:lnTo>
                </a:path>
              </a:pathLst>
            </a:custGeom>
            <a:solidFill>
              <a:srgbClr val="EEF2F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1" name="Freeform 72">
              <a:extLst>
                <a:ext uri="{FF2B5EF4-FFF2-40B4-BE49-F238E27FC236}">
                  <a16:creationId xmlns:a16="http://schemas.microsoft.com/office/drawing/2014/main" xmlns="" id="{01E4AC86-EB44-4D81-BC0B-8CBD16947F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19368" y="8080180"/>
              <a:ext cx="219717" cy="219717"/>
            </a:xfrm>
            <a:custGeom>
              <a:avLst/>
              <a:gdLst>
                <a:gd name="T0" fmla="*/ 175 w 176"/>
                <a:gd name="T1" fmla="*/ 88 h 176"/>
                <a:gd name="T2" fmla="*/ 175 w 176"/>
                <a:gd name="T3" fmla="*/ 88 h 176"/>
                <a:gd name="T4" fmla="*/ 88 w 176"/>
                <a:gd name="T5" fmla="*/ 175 h 176"/>
                <a:gd name="T6" fmla="*/ 88 w 176"/>
                <a:gd name="T7" fmla="*/ 175 h 176"/>
                <a:gd name="T8" fmla="*/ 0 w 176"/>
                <a:gd name="T9" fmla="*/ 88 h 176"/>
                <a:gd name="T10" fmla="*/ 0 w 176"/>
                <a:gd name="T11" fmla="*/ 88 h 176"/>
                <a:gd name="T12" fmla="*/ 88 w 176"/>
                <a:gd name="T13" fmla="*/ 0 h 176"/>
                <a:gd name="T14" fmla="*/ 88 w 176"/>
                <a:gd name="T15" fmla="*/ 0 h 176"/>
                <a:gd name="T16" fmla="*/ 175 w 176"/>
                <a:gd name="T17" fmla="*/ 8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" h="176">
                  <a:moveTo>
                    <a:pt x="175" y="88"/>
                  </a:moveTo>
                  <a:lnTo>
                    <a:pt x="175" y="88"/>
                  </a:lnTo>
                  <a:cubicBezTo>
                    <a:pt x="175" y="136"/>
                    <a:pt x="136" y="175"/>
                    <a:pt x="88" y="175"/>
                  </a:cubicBezTo>
                  <a:lnTo>
                    <a:pt x="88" y="175"/>
                  </a:lnTo>
                  <a:cubicBezTo>
                    <a:pt x="39" y="175"/>
                    <a:pt x="0" y="136"/>
                    <a:pt x="0" y="88"/>
                  </a:cubicBezTo>
                  <a:lnTo>
                    <a:pt x="0" y="88"/>
                  </a:lnTo>
                  <a:cubicBezTo>
                    <a:pt x="0" y="39"/>
                    <a:pt x="39" y="0"/>
                    <a:pt x="88" y="0"/>
                  </a:cubicBezTo>
                  <a:lnTo>
                    <a:pt x="88" y="0"/>
                  </a:lnTo>
                  <a:cubicBezTo>
                    <a:pt x="136" y="0"/>
                    <a:pt x="175" y="39"/>
                    <a:pt x="175" y="88"/>
                  </a:cubicBezTo>
                </a:path>
              </a:pathLst>
            </a:custGeom>
            <a:solidFill>
              <a:srgbClr val="EEF2F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xmlns="" id="{E44E76D1-7C8D-4A7B-835C-DCE0241879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8952" y="6371878"/>
              <a:ext cx="3426346" cy="1355513"/>
            </a:xfrm>
            <a:custGeom>
              <a:avLst/>
              <a:gdLst>
                <a:gd name="connsiteX0" fmla="*/ 43780 w 3426346"/>
                <a:gd name="connsiteY0" fmla="*/ 818447 h 1355513"/>
                <a:gd name="connsiteX1" fmla="*/ 585408 w 3426346"/>
                <a:gd name="connsiteY1" fmla="*/ 818447 h 1355513"/>
                <a:gd name="connsiteX2" fmla="*/ 630439 w 3426346"/>
                <a:gd name="connsiteY2" fmla="*/ 863257 h 1355513"/>
                <a:gd name="connsiteX3" fmla="*/ 630439 w 3426346"/>
                <a:gd name="connsiteY3" fmla="*/ 1278988 h 1355513"/>
                <a:gd name="connsiteX4" fmla="*/ 585408 w 3426346"/>
                <a:gd name="connsiteY4" fmla="*/ 1322553 h 1355513"/>
                <a:gd name="connsiteX5" fmla="*/ 43780 w 3426346"/>
                <a:gd name="connsiteY5" fmla="*/ 1322553 h 1355513"/>
                <a:gd name="connsiteX6" fmla="*/ 0 w 3426346"/>
                <a:gd name="connsiteY6" fmla="*/ 1278988 h 1355513"/>
                <a:gd name="connsiteX7" fmla="*/ 0 w 3426346"/>
                <a:gd name="connsiteY7" fmla="*/ 863257 h 1355513"/>
                <a:gd name="connsiteX8" fmla="*/ 43780 w 3426346"/>
                <a:gd name="connsiteY8" fmla="*/ 818447 h 1355513"/>
                <a:gd name="connsiteX9" fmla="*/ 47533 w 3426346"/>
                <a:gd name="connsiteY9" fmla="*/ 626196 h 1355513"/>
                <a:gd name="connsiteX10" fmla="*/ 581655 w 3426346"/>
                <a:gd name="connsiteY10" fmla="*/ 626196 h 1355513"/>
                <a:gd name="connsiteX11" fmla="*/ 630439 w 3426346"/>
                <a:gd name="connsiteY11" fmla="*/ 675632 h 1355513"/>
                <a:gd name="connsiteX12" fmla="*/ 581655 w 3426346"/>
                <a:gd name="connsiteY12" fmla="*/ 723801 h 1355513"/>
                <a:gd name="connsiteX13" fmla="*/ 47533 w 3426346"/>
                <a:gd name="connsiteY13" fmla="*/ 723801 h 1355513"/>
                <a:gd name="connsiteX14" fmla="*/ 0 w 3426346"/>
                <a:gd name="connsiteY14" fmla="*/ 675632 h 1355513"/>
                <a:gd name="connsiteX15" fmla="*/ 47533 w 3426346"/>
                <a:gd name="connsiteY15" fmla="*/ 626196 h 1355513"/>
                <a:gd name="connsiteX16" fmla="*/ 812953 w 3426346"/>
                <a:gd name="connsiteY16" fmla="*/ 0 h 1355513"/>
                <a:gd name="connsiteX17" fmla="*/ 3426346 w 3426346"/>
                <a:gd name="connsiteY17" fmla="*/ 0 h 1355513"/>
                <a:gd name="connsiteX18" fmla="*/ 3426346 w 3426346"/>
                <a:gd name="connsiteY18" fmla="*/ 1355513 h 1355513"/>
                <a:gd name="connsiteX19" fmla="*/ 812953 w 3426346"/>
                <a:gd name="connsiteY19" fmla="*/ 1355513 h 1355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26346" h="1355513">
                  <a:moveTo>
                    <a:pt x="43780" y="818447"/>
                  </a:moveTo>
                  <a:lnTo>
                    <a:pt x="585408" y="818447"/>
                  </a:lnTo>
                  <a:cubicBezTo>
                    <a:pt x="610425" y="818447"/>
                    <a:pt x="630439" y="838363"/>
                    <a:pt x="630439" y="863257"/>
                  </a:cubicBezTo>
                  <a:lnTo>
                    <a:pt x="630439" y="1278988"/>
                  </a:lnTo>
                  <a:cubicBezTo>
                    <a:pt x="630439" y="1302637"/>
                    <a:pt x="610425" y="1322553"/>
                    <a:pt x="585408" y="1322553"/>
                  </a:cubicBezTo>
                  <a:lnTo>
                    <a:pt x="43780" y="1322553"/>
                  </a:lnTo>
                  <a:cubicBezTo>
                    <a:pt x="20014" y="1322553"/>
                    <a:pt x="0" y="1302637"/>
                    <a:pt x="0" y="1278988"/>
                  </a:cubicBezTo>
                  <a:lnTo>
                    <a:pt x="0" y="863257"/>
                  </a:lnTo>
                  <a:cubicBezTo>
                    <a:pt x="0" y="838363"/>
                    <a:pt x="20014" y="818447"/>
                    <a:pt x="43780" y="818447"/>
                  </a:cubicBezTo>
                  <a:close/>
                  <a:moveTo>
                    <a:pt x="47533" y="626196"/>
                  </a:moveTo>
                  <a:lnTo>
                    <a:pt x="581655" y="626196"/>
                  </a:lnTo>
                  <a:cubicBezTo>
                    <a:pt x="609174" y="626196"/>
                    <a:pt x="630439" y="647745"/>
                    <a:pt x="630439" y="675632"/>
                  </a:cubicBezTo>
                  <a:cubicBezTo>
                    <a:pt x="630439" y="702252"/>
                    <a:pt x="609174" y="723801"/>
                    <a:pt x="581655" y="723801"/>
                  </a:cubicBezTo>
                  <a:lnTo>
                    <a:pt x="47533" y="723801"/>
                  </a:lnTo>
                  <a:cubicBezTo>
                    <a:pt x="21265" y="723801"/>
                    <a:pt x="0" y="702252"/>
                    <a:pt x="0" y="675632"/>
                  </a:cubicBezTo>
                  <a:cubicBezTo>
                    <a:pt x="0" y="647745"/>
                    <a:pt x="21265" y="626196"/>
                    <a:pt x="47533" y="626196"/>
                  </a:cubicBezTo>
                  <a:close/>
                  <a:moveTo>
                    <a:pt x="812953" y="0"/>
                  </a:moveTo>
                  <a:lnTo>
                    <a:pt x="3426346" y="0"/>
                  </a:lnTo>
                  <a:lnTo>
                    <a:pt x="3426346" y="1355513"/>
                  </a:lnTo>
                  <a:lnTo>
                    <a:pt x="812953" y="1355513"/>
                  </a:lnTo>
                  <a:close/>
                </a:path>
              </a:pathLst>
            </a:custGeom>
            <a:solidFill>
              <a:srgbClr val="86ACDD">
                <a:alpha val="5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3" name="Freeform 76">
              <a:extLst>
                <a:ext uri="{FF2B5EF4-FFF2-40B4-BE49-F238E27FC236}">
                  <a16:creationId xmlns:a16="http://schemas.microsoft.com/office/drawing/2014/main" xmlns="" id="{0C77123A-DF69-44D7-83E9-3D0E62C2B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20922" y="6333427"/>
              <a:ext cx="593238" cy="565770"/>
            </a:xfrm>
            <a:custGeom>
              <a:avLst/>
              <a:gdLst>
                <a:gd name="T0" fmla="*/ 137 w 478"/>
                <a:gd name="T1" fmla="*/ 0 h 454"/>
                <a:gd name="T2" fmla="*/ 0 w 478"/>
                <a:gd name="T3" fmla="*/ 158 h 454"/>
                <a:gd name="T4" fmla="*/ 200 w 478"/>
                <a:gd name="T5" fmla="*/ 246 h 454"/>
                <a:gd name="T6" fmla="*/ 200 w 478"/>
                <a:gd name="T7" fmla="*/ 246 h 454"/>
                <a:gd name="T8" fmla="*/ 315 w 478"/>
                <a:gd name="T9" fmla="*/ 431 h 454"/>
                <a:gd name="T10" fmla="*/ 315 w 478"/>
                <a:gd name="T11" fmla="*/ 431 h 454"/>
                <a:gd name="T12" fmla="*/ 428 w 478"/>
                <a:gd name="T13" fmla="*/ 393 h 454"/>
                <a:gd name="T14" fmla="*/ 428 w 478"/>
                <a:gd name="T15" fmla="*/ 393 h 454"/>
                <a:gd name="T16" fmla="*/ 452 w 478"/>
                <a:gd name="T17" fmla="*/ 274 h 454"/>
                <a:gd name="T18" fmla="*/ 452 w 478"/>
                <a:gd name="T19" fmla="*/ 274 h 454"/>
                <a:gd name="T20" fmla="*/ 252 w 478"/>
                <a:gd name="T21" fmla="*/ 187 h 454"/>
                <a:gd name="T22" fmla="*/ 137 w 478"/>
                <a:gd name="T23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8" h="454">
                  <a:moveTo>
                    <a:pt x="137" y="0"/>
                  </a:moveTo>
                  <a:lnTo>
                    <a:pt x="0" y="158"/>
                  </a:lnTo>
                  <a:lnTo>
                    <a:pt x="200" y="246"/>
                  </a:lnTo>
                  <a:lnTo>
                    <a:pt x="200" y="246"/>
                  </a:lnTo>
                  <a:cubicBezTo>
                    <a:pt x="200" y="246"/>
                    <a:pt x="310" y="426"/>
                    <a:pt x="315" y="431"/>
                  </a:cubicBezTo>
                  <a:lnTo>
                    <a:pt x="315" y="431"/>
                  </a:lnTo>
                  <a:cubicBezTo>
                    <a:pt x="340" y="453"/>
                    <a:pt x="390" y="435"/>
                    <a:pt x="428" y="393"/>
                  </a:cubicBezTo>
                  <a:lnTo>
                    <a:pt x="428" y="393"/>
                  </a:lnTo>
                  <a:cubicBezTo>
                    <a:pt x="466" y="349"/>
                    <a:pt x="477" y="296"/>
                    <a:pt x="452" y="274"/>
                  </a:cubicBezTo>
                  <a:lnTo>
                    <a:pt x="452" y="274"/>
                  </a:lnTo>
                  <a:cubicBezTo>
                    <a:pt x="447" y="270"/>
                    <a:pt x="252" y="187"/>
                    <a:pt x="252" y="187"/>
                  </a:cubicBezTo>
                  <a:lnTo>
                    <a:pt x="137" y="0"/>
                  </a:lnTo>
                </a:path>
              </a:pathLst>
            </a:custGeom>
            <a:solidFill>
              <a:srgbClr val="F0557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4" name="Freeform 77">
              <a:extLst>
                <a:ext uri="{FF2B5EF4-FFF2-40B4-BE49-F238E27FC236}">
                  <a16:creationId xmlns:a16="http://schemas.microsoft.com/office/drawing/2014/main" xmlns="" id="{477D39B7-5947-4AA0-98C0-C4A5941A1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5292" y="6520186"/>
              <a:ext cx="252675" cy="373520"/>
            </a:xfrm>
            <a:custGeom>
              <a:avLst/>
              <a:gdLst>
                <a:gd name="T0" fmla="*/ 105 w 204"/>
                <a:gd name="T1" fmla="*/ 181 h 298"/>
                <a:gd name="T2" fmla="*/ 98 w 204"/>
                <a:gd name="T3" fmla="*/ 148 h 298"/>
                <a:gd name="T4" fmla="*/ 99 w 204"/>
                <a:gd name="T5" fmla="*/ 117 h 298"/>
                <a:gd name="T6" fmla="*/ 100 w 204"/>
                <a:gd name="T7" fmla="*/ 115 h 298"/>
                <a:gd name="T8" fmla="*/ 107 w 204"/>
                <a:gd name="T9" fmla="*/ 147 h 298"/>
                <a:gd name="T10" fmla="*/ 61 w 204"/>
                <a:gd name="T11" fmla="*/ 128 h 298"/>
                <a:gd name="T12" fmla="*/ 25 w 204"/>
                <a:gd name="T13" fmla="*/ 134 h 298"/>
                <a:gd name="T14" fmla="*/ 55 w 204"/>
                <a:gd name="T15" fmla="*/ 113 h 298"/>
                <a:gd name="T16" fmla="*/ 86 w 204"/>
                <a:gd name="T17" fmla="*/ 106 h 298"/>
                <a:gd name="T18" fmla="*/ 92 w 204"/>
                <a:gd name="T19" fmla="*/ 107 h 298"/>
                <a:gd name="T20" fmla="*/ 92 w 204"/>
                <a:gd name="T21" fmla="*/ 108 h 298"/>
                <a:gd name="T22" fmla="*/ 83 w 204"/>
                <a:gd name="T23" fmla="*/ 117 h 298"/>
                <a:gd name="T24" fmla="*/ 61 w 204"/>
                <a:gd name="T25" fmla="*/ 128 h 298"/>
                <a:gd name="T26" fmla="*/ 150 w 204"/>
                <a:gd name="T27" fmla="*/ 22 h 298"/>
                <a:gd name="T28" fmla="*/ 154 w 204"/>
                <a:gd name="T29" fmla="*/ 24 h 298"/>
                <a:gd name="T30" fmla="*/ 172 w 204"/>
                <a:gd name="T31" fmla="*/ 28 h 298"/>
                <a:gd name="T32" fmla="*/ 128 w 204"/>
                <a:gd name="T33" fmla="*/ 84 h 298"/>
                <a:gd name="T34" fmla="*/ 199 w 204"/>
                <a:gd name="T35" fmla="*/ 45 h 298"/>
                <a:gd name="T36" fmla="*/ 194 w 204"/>
                <a:gd name="T37" fmla="*/ 48 h 298"/>
                <a:gd name="T38" fmla="*/ 133 w 204"/>
                <a:gd name="T39" fmla="*/ 90 h 298"/>
                <a:gd name="T40" fmla="*/ 180 w 204"/>
                <a:gd name="T41" fmla="*/ 25 h 298"/>
                <a:gd name="T42" fmla="*/ 153 w 204"/>
                <a:gd name="T43" fmla="*/ 15 h 298"/>
                <a:gd name="T44" fmla="*/ 151 w 204"/>
                <a:gd name="T45" fmla="*/ 16 h 298"/>
                <a:gd name="T46" fmla="*/ 151 w 204"/>
                <a:gd name="T47" fmla="*/ 4 h 298"/>
                <a:gd name="T48" fmla="*/ 146 w 204"/>
                <a:gd name="T49" fmla="*/ 0 h 298"/>
                <a:gd name="T50" fmla="*/ 142 w 204"/>
                <a:gd name="T51" fmla="*/ 5 h 298"/>
                <a:gd name="T52" fmla="*/ 110 w 204"/>
                <a:gd name="T53" fmla="*/ 95 h 298"/>
                <a:gd name="T54" fmla="*/ 110 w 204"/>
                <a:gd name="T55" fmla="*/ 96 h 298"/>
                <a:gd name="T56" fmla="*/ 97 w 204"/>
                <a:gd name="T57" fmla="*/ 98 h 298"/>
                <a:gd name="T58" fmla="*/ 95 w 204"/>
                <a:gd name="T59" fmla="*/ 88 h 298"/>
                <a:gd name="T60" fmla="*/ 92 w 204"/>
                <a:gd name="T61" fmla="*/ 83 h 298"/>
                <a:gd name="T62" fmla="*/ 86 w 204"/>
                <a:gd name="T63" fmla="*/ 87 h 298"/>
                <a:gd name="T64" fmla="*/ 86 w 204"/>
                <a:gd name="T65" fmla="*/ 97 h 298"/>
                <a:gd name="T66" fmla="*/ 82 w 204"/>
                <a:gd name="T67" fmla="*/ 98 h 298"/>
                <a:gd name="T68" fmla="*/ 52 w 204"/>
                <a:gd name="T69" fmla="*/ 105 h 298"/>
                <a:gd name="T70" fmla="*/ 16 w 204"/>
                <a:gd name="T71" fmla="*/ 137 h 298"/>
                <a:gd name="T72" fmla="*/ 31 w 204"/>
                <a:gd name="T73" fmla="*/ 144 h 298"/>
                <a:gd name="T74" fmla="*/ 58 w 204"/>
                <a:gd name="T75" fmla="*/ 139 h 298"/>
                <a:gd name="T76" fmla="*/ 2 w 204"/>
                <a:gd name="T77" fmla="*/ 184 h 298"/>
                <a:gd name="T78" fmla="*/ 1 w 204"/>
                <a:gd name="T79" fmla="*/ 191 h 298"/>
                <a:gd name="T80" fmla="*/ 8 w 204"/>
                <a:gd name="T81" fmla="*/ 192 h 298"/>
                <a:gd name="T82" fmla="*/ 81 w 204"/>
                <a:gd name="T83" fmla="*/ 131 h 298"/>
                <a:gd name="T84" fmla="*/ 65 w 204"/>
                <a:gd name="T85" fmla="*/ 294 h 298"/>
                <a:gd name="T86" fmla="*/ 69 w 204"/>
                <a:gd name="T87" fmla="*/ 297 h 298"/>
                <a:gd name="T88" fmla="*/ 70 w 204"/>
                <a:gd name="T89" fmla="*/ 297 h 298"/>
                <a:gd name="T90" fmla="*/ 74 w 204"/>
                <a:gd name="T91" fmla="*/ 292 h 298"/>
                <a:gd name="T92" fmla="*/ 88 w 204"/>
                <a:gd name="T93" fmla="*/ 138 h 298"/>
                <a:gd name="T94" fmla="*/ 88 w 204"/>
                <a:gd name="T95" fmla="*/ 149 h 298"/>
                <a:gd name="T96" fmla="*/ 105 w 204"/>
                <a:gd name="T97" fmla="*/ 192 h 298"/>
                <a:gd name="T98" fmla="*/ 106 w 204"/>
                <a:gd name="T99" fmla="*/ 192 h 298"/>
                <a:gd name="T100" fmla="*/ 116 w 204"/>
                <a:gd name="T101" fmla="*/ 176 h 298"/>
                <a:gd name="T102" fmla="*/ 116 w 204"/>
                <a:gd name="T103" fmla="*/ 147 h 298"/>
                <a:gd name="T104" fmla="*/ 105 w 204"/>
                <a:gd name="T105" fmla="*/ 107 h 298"/>
                <a:gd name="T106" fmla="*/ 116 w 204"/>
                <a:gd name="T107" fmla="*/ 102 h 298"/>
                <a:gd name="T108" fmla="*/ 202 w 204"/>
                <a:gd name="T109" fmla="*/ 50 h 298"/>
                <a:gd name="T110" fmla="*/ 199 w 204"/>
                <a:gd name="T111" fmla="*/ 4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4" h="298">
                  <a:moveTo>
                    <a:pt x="105" y="181"/>
                  </a:moveTo>
                  <a:lnTo>
                    <a:pt x="105" y="181"/>
                  </a:lnTo>
                  <a:cubicBezTo>
                    <a:pt x="103" y="177"/>
                    <a:pt x="99" y="165"/>
                    <a:pt x="98" y="148"/>
                  </a:cubicBezTo>
                  <a:lnTo>
                    <a:pt x="98" y="148"/>
                  </a:lnTo>
                  <a:cubicBezTo>
                    <a:pt x="97" y="133"/>
                    <a:pt x="97" y="123"/>
                    <a:pt x="99" y="117"/>
                  </a:cubicBezTo>
                  <a:lnTo>
                    <a:pt x="99" y="117"/>
                  </a:lnTo>
                  <a:cubicBezTo>
                    <a:pt x="99" y="116"/>
                    <a:pt x="99" y="115"/>
                    <a:pt x="100" y="115"/>
                  </a:cubicBezTo>
                  <a:lnTo>
                    <a:pt x="100" y="115"/>
                  </a:lnTo>
                  <a:cubicBezTo>
                    <a:pt x="103" y="119"/>
                    <a:pt x="105" y="131"/>
                    <a:pt x="107" y="147"/>
                  </a:cubicBezTo>
                  <a:lnTo>
                    <a:pt x="107" y="147"/>
                  </a:lnTo>
                  <a:cubicBezTo>
                    <a:pt x="109" y="165"/>
                    <a:pt x="107" y="176"/>
                    <a:pt x="105" y="181"/>
                  </a:cubicBezTo>
                  <a:close/>
                  <a:moveTo>
                    <a:pt x="61" y="128"/>
                  </a:moveTo>
                  <a:lnTo>
                    <a:pt x="61" y="128"/>
                  </a:lnTo>
                  <a:cubicBezTo>
                    <a:pt x="40" y="137"/>
                    <a:pt x="26" y="135"/>
                    <a:pt x="25" y="134"/>
                  </a:cubicBezTo>
                  <a:lnTo>
                    <a:pt x="25" y="134"/>
                  </a:lnTo>
                  <a:cubicBezTo>
                    <a:pt x="25" y="132"/>
                    <a:pt x="34" y="122"/>
                    <a:pt x="55" y="113"/>
                  </a:cubicBezTo>
                  <a:lnTo>
                    <a:pt x="55" y="113"/>
                  </a:lnTo>
                  <a:cubicBezTo>
                    <a:pt x="69" y="108"/>
                    <a:pt x="80" y="106"/>
                    <a:pt x="86" y="106"/>
                  </a:cubicBezTo>
                  <a:lnTo>
                    <a:pt x="86" y="106"/>
                  </a:lnTo>
                  <a:cubicBezTo>
                    <a:pt x="89" y="106"/>
                    <a:pt x="91" y="107"/>
                    <a:pt x="92" y="107"/>
                  </a:cubicBezTo>
                  <a:lnTo>
                    <a:pt x="92" y="107"/>
                  </a:lnTo>
                  <a:lnTo>
                    <a:pt x="92" y="108"/>
                  </a:lnTo>
                  <a:lnTo>
                    <a:pt x="92" y="108"/>
                  </a:lnTo>
                  <a:cubicBezTo>
                    <a:pt x="89" y="111"/>
                    <a:pt x="86" y="113"/>
                    <a:pt x="83" y="117"/>
                  </a:cubicBezTo>
                  <a:lnTo>
                    <a:pt x="83" y="117"/>
                  </a:lnTo>
                  <a:cubicBezTo>
                    <a:pt x="77" y="120"/>
                    <a:pt x="71" y="124"/>
                    <a:pt x="61" y="128"/>
                  </a:cubicBezTo>
                  <a:close/>
                  <a:moveTo>
                    <a:pt x="150" y="22"/>
                  </a:moveTo>
                  <a:lnTo>
                    <a:pt x="150" y="22"/>
                  </a:lnTo>
                  <a:cubicBezTo>
                    <a:pt x="151" y="24"/>
                    <a:pt x="153" y="24"/>
                    <a:pt x="154" y="24"/>
                  </a:cubicBezTo>
                  <a:lnTo>
                    <a:pt x="154" y="24"/>
                  </a:lnTo>
                  <a:cubicBezTo>
                    <a:pt x="159" y="24"/>
                    <a:pt x="170" y="24"/>
                    <a:pt x="172" y="28"/>
                  </a:cubicBezTo>
                  <a:lnTo>
                    <a:pt x="172" y="28"/>
                  </a:lnTo>
                  <a:cubicBezTo>
                    <a:pt x="173" y="32"/>
                    <a:pt x="173" y="44"/>
                    <a:pt x="128" y="84"/>
                  </a:cubicBezTo>
                  <a:lnTo>
                    <a:pt x="128" y="84"/>
                  </a:lnTo>
                  <a:cubicBezTo>
                    <a:pt x="136" y="68"/>
                    <a:pt x="146" y="43"/>
                    <a:pt x="150" y="22"/>
                  </a:cubicBezTo>
                  <a:close/>
                  <a:moveTo>
                    <a:pt x="199" y="45"/>
                  </a:moveTo>
                  <a:lnTo>
                    <a:pt x="199" y="45"/>
                  </a:lnTo>
                  <a:cubicBezTo>
                    <a:pt x="197" y="44"/>
                    <a:pt x="194" y="45"/>
                    <a:pt x="194" y="48"/>
                  </a:cubicBezTo>
                  <a:lnTo>
                    <a:pt x="194" y="48"/>
                  </a:lnTo>
                  <a:cubicBezTo>
                    <a:pt x="184" y="74"/>
                    <a:pt x="154" y="85"/>
                    <a:pt x="133" y="90"/>
                  </a:cubicBezTo>
                  <a:lnTo>
                    <a:pt x="133" y="90"/>
                  </a:lnTo>
                  <a:cubicBezTo>
                    <a:pt x="183" y="49"/>
                    <a:pt x="184" y="33"/>
                    <a:pt x="180" y="25"/>
                  </a:cubicBezTo>
                  <a:lnTo>
                    <a:pt x="180" y="25"/>
                  </a:lnTo>
                  <a:cubicBezTo>
                    <a:pt x="175" y="13"/>
                    <a:pt x="155" y="14"/>
                    <a:pt x="153" y="15"/>
                  </a:cubicBezTo>
                  <a:lnTo>
                    <a:pt x="153" y="15"/>
                  </a:lnTo>
                  <a:cubicBezTo>
                    <a:pt x="153" y="15"/>
                    <a:pt x="151" y="15"/>
                    <a:pt x="151" y="16"/>
                  </a:cubicBezTo>
                  <a:lnTo>
                    <a:pt x="151" y="16"/>
                  </a:lnTo>
                  <a:cubicBezTo>
                    <a:pt x="151" y="11"/>
                    <a:pt x="151" y="8"/>
                    <a:pt x="151" y="4"/>
                  </a:cubicBezTo>
                  <a:lnTo>
                    <a:pt x="151" y="4"/>
                  </a:lnTo>
                  <a:cubicBezTo>
                    <a:pt x="151" y="2"/>
                    <a:pt x="149" y="0"/>
                    <a:pt x="146" y="0"/>
                  </a:cubicBezTo>
                  <a:lnTo>
                    <a:pt x="146" y="0"/>
                  </a:lnTo>
                  <a:cubicBezTo>
                    <a:pt x="144" y="0"/>
                    <a:pt x="142" y="3"/>
                    <a:pt x="142" y="5"/>
                  </a:cubicBezTo>
                  <a:lnTo>
                    <a:pt x="142" y="5"/>
                  </a:lnTo>
                  <a:cubicBezTo>
                    <a:pt x="146" y="36"/>
                    <a:pt x="110" y="95"/>
                    <a:pt x="110" y="95"/>
                  </a:cubicBezTo>
                  <a:lnTo>
                    <a:pt x="110" y="95"/>
                  </a:lnTo>
                  <a:cubicBezTo>
                    <a:pt x="110" y="96"/>
                    <a:pt x="110" y="96"/>
                    <a:pt x="110" y="96"/>
                  </a:cubicBezTo>
                  <a:lnTo>
                    <a:pt x="110" y="96"/>
                  </a:lnTo>
                  <a:cubicBezTo>
                    <a:pt x="103" y="99"/>
                    <a:pt x="99" y="100"/>
                    <a:pt x="97" y="98"/>
                  </a:cubicBezTo>
                  <a:lnTo>
                    <a:pt x="97" y="98"/>
                  </a:lnTo>
                  <a:cubicBezTo>
                    <a:pt x="94" y="97"/>
                    <a:pt x="94" y="93"/>
                    <a:pt x="95" y="88"/>
                  </a:cubicBezTo>
                  <a:lnTo>
                    <a:pt x="95" y="88"/>
                  </a:lnTo>
                  <a:cubicBezTo>
                    <a:pt x="96" y="86"/>
                    <a:pt x="94" y="84"/>
                    <a:pt x="92" y="83"/>
                  </a:cubicBezTo>
                  <a:lnTo>
                    <a:pt x="92" y="83"/>
                  </a:lnTo>
                  <a:cubicBezTo>
                    <a:pt x="89" y="82"/>
                    <a:pt x="87" y="84"/>
                    <a:pt x="86" y="87"/>
                  </a:cubicBezTo>
                  <a:lnTo>
                    <a:pt x="86" y="87"/>
                  </a:lnTo>
                  <a:cubicBezTo>
                    <a:pt x="85" y="91"/>
                    <a:pt x="86" y="95"/>
                    <a:pt x="86" y="97"/>
                  </a:cubicBezTo>
                  <a:lnTo>
                    <a:pt x="86" y="97"/>
                  </a:lnTo>
                  <a:cubicBezTo>
                    <a:pt x="84" y="97"/>
                    <a:pt x="83" y="97"/>
                    <a:pt x="82" y="98"/>
                  </a:cubicBezTo>
                  <a:lnTo>
                    <a:pt x="82" y="98"/>
                  </a:lnTo>
                  <a:cubicBezTo>
                    <a:pt x="73" y="98"/>
                    <a:pt x="63" y="101"/>
                    <a:pt x="52" y="105"/>
                  </a:cubicBezTo>
                  <a:lnTo>
                    <a:pt x="52" y="105"/>
                  </a:lnTo>
                  <a:cubicBezTo>
                    <a:pt x="36" y="111"/>
                    <a:pt x="11" y="125"/>
                    <a:pt x="16" y="137"/>
                  </a:cubicBezTo>
                  <a:lnTo>
                    <a:pt x="16" y="137"/>
                  </a:lnTo>
                  <a:cubicBezTo>
                    <a:pt x="18" y="142"/>
                    <a:pt x="24" y="144"/>
                    <a:pt x="31" y="144"/>
                  </a:cubicBezTo>
                  <a:lnTo>
                    <a:pt x="31" y="144"/>
                  </a:lnTo>
                  <a:cubicBezTo>
                    <a:pt x="40" y="144"/>
                    <a:pt x="50" y="142"/>
                    <a:pt x="58" y="139"/>
                  </a:cubicBezTo>
                  <a:lnTo>
                    <a:pt x="58" y="139"/>
                  </a:lnTo>
                  <a:cubicBezTo>
                    <a:pt x="41" y="154"/>
                    <a:pt x="20" y="172"/>
                    <a:pt x="2" y="184"/>
                  </a:cubicBezTo>
                  <a:lnTo>
                    <a:pt x="2" y="184"/>
                  </a:lnTo>
                  <a:cubicBezTo>
                    <a:pt x="0" y="186"/>
                    <a:pt x="0" y="189"/>
                    <a:pt x="1" y="191"/>
                  </a:cubicBezTo>
                  <a:lnTo>
                    <a:pt x="1" y="191"/>
                  </a:lnTo>
                  <a:cubicBezTo>
                    <a:pt x="2" y="193"/>
                    <a:pt x="5" y="194"/>
                    <a:pt x="8" y="192"/>
                  </a:cubicBezTo>
                  <a:lnTo>
                    <a:pt x="8" y="192"/>
                  </a:lnTo>
                  <a:cubicBezTo>
                    <a:pt x="31" y="175"/>
                    <a:pt x="61" y="149"/>
                    <a:pt x="81" y="131"/>
                  </a:cubicBezTo>
                  <a:lnTo>
                    <a:pt x="81" y="131"/>
                  </a:lnTo>
                  <a:cubicBezTo>
                    <a:pt x="67" y="161"/>
                    <a:pt x="50" y="218"/>
                    <a:pt x="65" y="294"/>
                  </a:cubicBezTo>
                  <a:lnTo>
                    <a:pt x="65" y="294"/>
                  </a:lnTo>
                  <a:cubicBezTo>
                    <a:pt x="65" y="295"/>
                    <a:pt x="67" y="297"/>
                    <a:pt x="69" y="297"/>
                  </a:cubicBezTo>
                  <a:lnTo>
                    <a:pt x="69" y="297"/>
                  </a:lnTo>
                  <a:lnTo>
                    <a:pt x="70" y="297"/>
                  </a:lnTo>
                  <a:lnTo>
                    <a:pt x="70" y="297"/>
                  </a:lnTo>
                  <a:cubicBezTo>
                    <a:pt x="73" y="296"/>
                    <a:pt x="74" y="294"/>
                    <a:pt x="74" y="292"/>
                  </a:cubicBezTo>
                  <a:lnTo>
                    <a:pt x="74" y="292"/>
                  </a:lnTo>
                  <a:cubicBezTo>
                    <a:pt x="60" y="222"/>
                    <a:pt x="75" y="168"/>
                    <a:pt x="88" y="138"/>
                  </a:cubicBezTo>
                  <a:lnTo>
                    <a:pt x="88" y="138"/>
                  </a:lnTo>
                  <a:cubicBezTo>
                    <a:pt x="88" y="142"/>
                    <a:pt x="88" y="147"/>
                    <a:pt x="88" y="149"/>
                  </a:cubicBezTo>
                  <a:lnTo>
                    <a:pt x="88" y="149"/>
                  </a:lnTo>
                  <a:cubicBezTo>
                    <a:pt x="90" y="159"/>
                    <a:pt x="93" y="192"/>
                    <a:pt x="105" y="192"/>
                  </a:cubicBezTo>
                  <a:lnTo>
                    <a:pt x="105" y="192"/>
                  </a:lnTo>
                  <a:cubicBezTo>
                    <a:pt x="106" y="192"/>
                    <a:pt x="106" y="192"/>
                    <a:pt x="106" y="192"/>
                  </a:cubicBezTo>
                  <a:lnTo>
                    <a:pt x="106" y="192"/>
                  </a:lnTo>
                  <a:cubicBezTo>
                    <a:pt x="113" y="192"/>
                    <a:pt x="115" y="182"/>
                    <a:pt x="116" y="176"/>
                  </a:cubicBezTo>
                  <a:lnTo>
                    <a:pt x="116" y="176"/>
                  </a:lnTo>
                  <a:cubicBezTo>
                    <a:pt x="117" y="168"/>
                    <a:pt x="117" y="158"/>
                    <a:pt x="116" y="147"/>
                  </a:cubicBezTo>
                  <a:lnTo>
                    <a:pt x="116" y="147"/>
                  </a:lnTo>
                  <a:cubicBezTo>
                    <a:pt x="115" y="138"/>
                    <a:pt x="113" y="116"/>
                    <a:pt x="105" y="107"/>
                  </a:cubicBezTo>
                  <a:lnTo>
                    <a:pt x="105" y="107"/>
                  </a:lnTo>
                  <a:cubicBezTo>
                    <a:pt x="109" y="106"/>
                    <a:pt x="113" y="104"/>
                    <a:pt x="116" y="102"/>
                  </a:cubicBezTo>
                  <a:lnTo>
                    <a:pt x="116" y="102"/>
                  </a:lnTo>
                  <a:cubicBezTo>
                    <a:pt x="130" y="101"/>
                    <a:pt x="188" y="93"/>
                    <a:pt x="202" y="50"/>
                  </a:cubicBezTo>
                  <a:lnTo>
                    <a:pt x="202" y="50"/>
                  </a:lnTo>
                  <a:cubicBezTo>
                    <a:pt x="203" y="48"/>
                    <a:pt x="202" y="46"/>
                    <a:pt x="199" y="45"/>
                  </a:cubicBezTo>
                  <a:close/>
                </a:path>
              </a:pathLst>
            </a:custGeom>
            <a:solidFill>
              <a:srgbClr val="1B1E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5" name="Freeform 78">
              <a:extLst>
                <a:ext uri="{FF2B5EF4-FFF2-40B4-BE49-F238E27FC236}">
                  <a16:creationId xmlns:a16="http://schemas.microsoft.com/office/drawing/2014/main" xmlns="" id="{9C6EB1D1-3334-41E7-B78D-5F3E886DC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87966" y="6305963"/>
              <a:ext cx="236198" cy="252675"/>
            </a:xfrm>
            <a:custGeom>
              <a:avLst/>
              <a:gdLst>
                <a:gd name="T0" fmla="*/ 163 w 189"/>
                <a:gd name="T1" fmla="*/ 22 h 203"/>
                <a:gd name="T2" fmla="*/ 163 w 189"/>
                <a:gd name="T3" fmla="*/ 22 h 203"/>
                <a:gd name="T4" fmla="*/ 139 w 189"/>
                <a:gd name="T5" fmla="*/ 140 h 203"/>
                <a:gd name="T6" fmla="*/ 139 w 189"/>
                <a:gd name="T7" fmla="*/ 140 h 203"/>
                <a:gd name="T8" fmla="*/ 26 w 189"/>
                <a:gd name="T9" fmla="*/ 180 h 203"/>
                <a:gd name="T10" fmla="*/ 26 w 189"/>
                <a:gd name="T11" fmla="*/ 180 h 203"/>
                <a:gd name="T12" fmla="*/ 49 w 189"/>
                <a:gd name="T13" fmla="*/ 62 h 203"/>
                <a:gd name="T14" fmla="*/ 49 w 189"/>
                <a:gd name="T15" fmla="*/ 62 h 203"/>
                <a:gd name="T16" fmla="*/ 163 w 189"/>
                <a:gd name="T17" fmla="*/ 22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203">
                  <a:moveTo>
                    <a:pt x="163" y="22"/>
                  </a:moveTo>
                  <a:lnTo>
                    <a:pt x="163" y="22"/>
                  </a:lnTo>
                  <a:cubicBezTo>
                    <a:pt x="188" y="44"/>
                    <a:pt x="177" y="97"/>
                    <a:pt x="139" y="140"/>
                  </a:cubicBezTo>
                  <a:lnTo>
                    <a:pt x="139" y="140"/>
                  </a:lnTo>
                  <a:cubicBezTo>
                    <a:pt x="101" y="184"/>
                    <a:pt x="51" y="202"/>
                    <a:pt x="26" y="180"/>
                  </a:cubicBezTo>
                  <a:lnTo>
                    <a:pt x="26" y="180"/>
                  </a:lnTo>
                  <a:cubicBezTo>
                    <a:pt x="0" y="158"/>
                    <a:pt x="11" y="105"/>
                    <a:pt x="49" y="62"/>
                  </a:cubicBezTo>
                  <a:lnTo>
                    <a:pt x="49" y="62"/>
                  </a:lnTo>
                  <a:cubicBezTo>
                    <a:pt x="87" y="18"/>
                    <a:pt x="137" y="0"/>
                    <a:pt x="163" y="22"/>
                  </a:cubicBezTo>
                </a:path>
              </a:pathLst>
            </a:custGeom>
            <a:solidFill>
              <a:srgbClr val="1B1E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6" name="Freeform 79">
              <a:extLst>
                <a:ext uri="{FF2B5EF4-FFF2-40B4-BE49-F238E27FC236}">
                  <a16:creationId xmlns:a16="http://schemas.microsoft.com/office/drawing/2014/main" xmlns="" id="{49530B6D-EB5C-4DDB-99CF-2A26B2ED22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20924" y="6377371"/>
              <a:ext cx="164788" cy="120845"/>
            </a:xfrm>
            <a:custGeom>
              <a:avLst/>
              <a:gdLst>
                <a:gd name="T0" fmla="*/ 128 w 132"/>
                <a:gd name="T1" fmla="*/ 2 h 99"/>
                <a:gd name="T2" fmla="*/ 123 w 132"/>
                <a:gd name="T3" fmla="*/ 6 h 99"/>
                <a:gd name="T4" fmla="*/ 87 w 132"/>
                <a:gd name="T5" fmla="*/ 68 h 99"/>
                <a:gd name="T6" fmla="*/ 38 w 132"/>
                <a:gd name="T7" fmla="*/ 89 h 99"/>
                <a:gd name="T8" fmla="*/ 19 w 132"/>
                <a:gd name="T9" fmla="*/ 78 h 99"/>
                <a:gd name="T10" fmla="*/ 35 w 132"/>
                <a:gd name="T11" fmla="*/ 22 h 99"/>
                <a:gd name="T12" fmla="*/ 62 w 132"/>
                <a:gd name="T13" fmla="*/ 9 h 99"/>
                <a:gd name="T14" fmla="*/ 72 w 132"/>
                <a:gd name="T15" fmla="*/ 15 h 99"/>
                <a:gd name="T16" fmla="*/ 62 w 132"/>
                <a:gd name="T17" fmla="*/ 46 h 99"/>
                <a:gd name="T18" fmla="*/ 49 w 132"/>
                <a:gd name="T19" fmla="*/ 52 h 99"/>
                <a:gd name="T20" fmla="*/ 44 w 132"/>
                <a:gd name="T21" fmla="*/ 50 h 99"/>
                <a:gd name="T22" fmla="*/ 49 w 132"/>
                <a:gd name="T23" fmla="*/ 35 h 99"/>
                <a:gd name="T24" fmla="*/ 56 w 132"/>
                <a:gd name="T25" fmla="*/ 31 h 99"/>
                <a:gd name="T26" fmla="*/ 58 w 132"/>
                <a:gd name="T27" fmla="*/ 32 h 99"/>
                <a:gd name="T28" fmla="*/ 55 w 132"/>
                <a:gd name="T29" fmla="*/ 39 h 99"/>
                <a:gd name="T30" fmla="*/ 52 w 132"/>
                <a:gd name="T31" fmla="*/ 40 h 99"/>
                <a:gd name="T32" fmla="*/ 47 w 132"/>
                <a:gd name="T33" fmla="*/ 39 h 99"/>
                <a:gd name="T34" fmla="*/ 45 w 132"/>
                <a:gd name="T35" fmla="*/ 46 h 99"/>
                <a:gd name="T36" fmla="*/ 51 w 132"/>
                <a:gd name="T37" fmla="*/ 48 h 99"/>
                <a:gd name="T38" fmla="*/ 60 w 132"/>
                <a:gd name="T39" fmla="*/ 45 h 99"/>
                <a:gd name="T40" fmla="*/ 65 w 132"/>
                <a:gd name="T41" fmla="*/ 26 h 99"/>
                <a:gd name="T42" fmla="*/ 57 w 132"/>
                <a:gd name="T43" fmla="*/ 23 h 99"/>
                <a:gd name="T44" fmla="*/ 43 w 132"/>
                <a:gd name="T45" fmla="*/ 28 h 99"/>
                <a:gd name="T46" fmla="*/ 37 w 132"/>
                <a:gd name="T47" fmla="*/ 54 h 99"/>
                <a:gd name="T48" fmla="*/ 48 w 132"/>
                <a:gd name="T49" fmla="*/ 61 h 99"/>
                <a:gd name="T50" fmla="*/ 69 w 132"/>
                <a:gd name="T51" fmla="*/ 52 h 99"/>
                <a:gd name="T52" fmla="*/ 79 w 132"/>
                <a:gd name="T53" fmla="*/ 10 h 99"/>
                <a:gd name="T54" fmla="*/ 62 w 132"/>
                <a:gd name="T55" fmla="*/ 1 h 99"/>
                <a:gd name="T56" fmla="*/ 29 w 132"/>
                <a:gd name="T57" fmla="*/ 15 h 99"/>
                <a:gd name="T58" fmla="*/ 12 w 132"/>
                <a:gd name="T59" fmla="*/ 83 h 99"/>
                <a:gd name="T60" fmla="*/ 38 w 132"/>
                <a:gd name="T61" fmla="*/ 98 h 99"/>
                <a:gd name="T62" fmla="*/ 41 w 132"/>
                <a:gd name="T63" fmla="*/ 98 h 99"/>
                <a:gd name="T64" fmla="*/ 93 w 132"/>
                <a:gd name="T65" fmla="*/ 74 h 99"/>
                <a:gd name="T66" fmla="*/ 102 w 132"/>
                <a:gd name="T67" fmla="*/ 64 h 99"/>
                <a:gd name="T68" fmla="*/ 131 w 132"/>
                <a:gd name="T69" fmla="*/ 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2" h="99">
                  <a:moveTo>
                    <a:pt x="128" y="2"/>
                  </a:moveTo>
                  <a:lnTo>
                    <a:pt x="128" y="2"/>
                  </a:lnTo>
                  <a:cubicBezTo>
                    <a:pt x="125" y="2"/>
                    <a:pt x="123" y="3"/>
                    <a:pt x="123" y="6"/>
                  </a:cubicBezTo>
                  <a:lnTo>
                    <a:pt x="123" y="6"/>
                  </a:lnTo>
                  <a:cubicBezTo>
                    <a:pt x="119" y="28"/>
                    <a:pt x="106" y="50"/>
                    <a:pt x="87" y="68"/>
                  </a:cubicBezTo>
                  <a:lnTo>
                    <a:pt x="87" y="68"/>
                  </a:lnTo>
                  <a:cubicBezTo>
                    <a:pt x="72" y="83"/>
                    <a:pt x="54" y="91"/>
                    <a:pt x="38" y="89"/>
                  </a:cubicBezTo>
                  <a:lnTo>
                    <a:pt x="38" y="89"/>
                  </a:lnTo>
                  <a:cubicBezTo>
                    <a:pt x="30" y="88"/>
                    <a:pt x="23" y="85"/>
                    <a:pt x="19" y="78"/>
                  </a:cubicBezTo>
                  <a:lnTo>
                    <a:pt x="19" y="78"/>
                  </a:lnTo>
                  <a:cubicBezTo>
                    <a:pt x="9" y="65"/>
                    <a:pt x="16" y="39"/>
                    <a:pt x="35" y="22"/>
                  </a:cubicBezTo>
                  <a:lnTo>
                    <a:pt x="35" y="22"/>
                  </a:lnTo>
                  <a:cubicBezTo>
                    <a:pt x="44" y="13"/>
                    <a:pt x="54" y="9"/>
                    <a:pt x="62" y="9"/>
                  </a:cubicBezTo>
                  <a:lnTo>
                    <a:pt x="62" y="9"/>
                  </a:lnTo>
                  <a:cubicBezTo>
                    <a:pt x="66" y="10"/>
                    <a:pt x="70" y="12"/>
                    <a:pt x="72" y="15"/>
                  </a:cubicBezTo>
                  <a:lnTo>
                    <a:pt x="72" y="15"/>
                  </a:lnTo>
                  <a:cubicBezTo>
                    <a:pt x="77" y="22"/>
                    <a:pt x="73" y="36"/>
                    <a:pt x="62" y="46"/>
                  </a:cubicBezTo>
                  <a:lnTo>
                    <a:pt x="62" y="46"/>
                  </a:lnTo>
                  <a:cubicBezTo>
                    <a:pt x="58" y="50"/>
                    <a:pt x="53" y="53"/>
                    <a:pt x="49" y="52"/>
                  </a:cubicBezTo>
                  <a:lnTo>
                    <a:pt x="49" y="52"/>
                  </a:lnTo>
                  <a:cubicBezTo>
                    <a:pt x="46" y="52"/>
                    <a:pt x="45" y="52"/>
                    <a:pt x="44" y="50"/>
                  </a:cubicBezTo>
                  <a:lnTo>
                    <a:pt x="44" y="50"/>
                  </a:lnTo>
                  <a:cubicBezTo>
                    <a:pt x="42" y="47"/>
                    <a:pt x="43" y="40"/>
                    <a:pt x="49" y="35"/>
                  </a:cubicBezTo>
                  <a:lnTo>
                    <a:pt x="49" y="35"/>
                  </a:lnTo>
                  <a:cubicBezTo>
                    <a:pt x="52" y="32"/>
                    <a:pt x="54" y="31"/>
                    <a:pt x="56" y="31"/>
                  </a:cubicBezTo>
                  <a:lnTo>
                    <a:pt x="56" y="31"/>
                  </a:lnTo>
                  <a:cubicBezTo>
                    <a:pt x="57" y="31"/>
                    <a:pt x="57" y="31"/>
                    <a:pt x="58" y="32"/>
                  </a:cubicBezTo>
                  <a:lnTo>
                    <a:pt x="58" y="32"/>
                  </a:lnTo>
                  <a:cubicBezTo>
                    <a:pt x="58" y="33"/>
                    <a:pt x="58" y="36"/>
                    <a:pt x="55" y="39"/>
                  </a:cubicBezTo>
                  <a:lnTo>
                    <a:pt x="55" y="39"/>
                  </a:lnTo>
                  <a:cubicBezTo>
                    <a:pt x="54" y="39"/>
                    <a:pt x="53" y="40"/>
                    <a:pt x="52" y="40"/>
                  </a:cubicBezTo>
                  <a:lnTo>
                    <a:pt x="52" y="40"/>
                  </a:lnTo>
                  <a:cubicBezTo>
                    <a:pt x="50" y="38"/>
                    <a:pt x="48" y="38"/>
                    <a:pt x="47" y="39"/>
                  </a:cubicBezTo>
                  <a:lnTo>
                    <a:pt x="47" y="39"/>
                  </a:lnTo>
                  <a:cubicBezTo>
                    <a:pt x="45" y="41"/>
                    <a:pt x="44" y="43"/>
                    <a:pt x="45" y="46"/>
                  </a:cubicBezTo>
                  <a:lnTo>
                    <a:pt x="45" y="46"/>
                  </a:lnTo>
                  <a:cubicBezTo>
                    <a:pt x="47" y="47"/>
                    <a:pt x="49" y="48"/>
                    <a:pt x="51" y="48"/>
                  </a:cubicBezTo>
                  <a:lnTo>
                    <a:pt x="51" y="48"/>
                  </a:lnTo>
                  <a:cubicBezTo>
                    <a:pt x="54" y="48"/>
                    <a:pt x="58" y="47"/>
                    <a:pt x="60" y="45"/>
                  </a:cubicBezTo>
                  <a:lnTo>
                    <a:pt x="60" y="45"/>
                  </a:lnTo>
                  <a:cubicBezTo>
                    <a:pt x="66" y="39"/>
                    <a:pt x="67" y="31"/>
                    <a:pt x="65" y="26"/>
                  </a:cubicBezTo>
                  <a:lnTo>
                    <a:pt x="65" y="26"/>
                  </a:lnTo>
                  <a:cubicBezTo>
                    <a:pt x="62" y="25"/>
                    <a:pt x="60" y="23"/>
                    <a:pt x="57" y="23"/>
                  </a:cubicBezTo>
                  <a:lnTo>
                    <a:pt x="57" y="23"/>
                  </a:lnTo>
                  <a:cubicBezTo>
                    <a:pt x="52" y="22"/>
                    <a:pt x="47" y="24"/>
                    <a:pt x="43" y="28"/>
                  </a:cubicBezTo>
                  <a:lnTo>
                    <a:pt x="43" y="28"/>
                  </a:lnTo>
                  <a:cubicBezTo>
                    <a:pt x="34" y="36"/>
                    <a:pt x="32" y="48"/>
                    <a:pt x="37" y="54"/>
                  </a:cubicBezTo>
                  <a:lnTo>
                    <a:pt x="37" y="54"/>
                  </a:lnTo>
                  <a:cubicBezTo>
                    <a:pt x="39" y="58"/>
                    <a:pt x="43" y="60"/>
                    <a:pt x="48" y="61"/>
                  </a:cubicBezTo>
                  <a:lnTo>
                    <a:pt x="48" y="61"/>
                  </a:lnTo>
                  <a:cubicBezTo>
                    <a:pt x="55" y="61"/>
                    <a:pt x="62" y="58"/>
                    <a:pt x="69" y="52"/>
                  </a:cubicBezTo>
                  <a:lnTo>
                    <a:pt x="69" y="52"/>
                  </a:lnTo>
                  <a:cubicBezTo>
                    <a:pt x="82" y="39"/>
                    <a:pt x="87" y="21"/>
                    <a:pt x="79" y="10"/>
                  </a:cubicBezTo>
                  <a:lnTo>
                    <a:pt x="79" y="10"/>
                  </a:lnTo>
                  <a:cubicBezTo>
                    <a:pt x="75" y="5"/>
                    <a:pt x="70" y="2"/>
                    <a:pt x="62" y="1"/>
                  </a:cubicBezTo>
                  <a:lnTo>
                    <a:pt x="62" y="1"/>
                  </a:lnTo>
                  <a:cubicBezTo>
                    <a:pt x="52" y="0"/>
                    <a:pt x="39" y="6"/>
                    <a:pt x="29" y="15"/>
                  </a:cubicBezTo>
                  <a:lnTo>
                    <a:pt x="29" y="15"/>
                  </a:lnTo>
                  <a:cubicBezTo>
                    <a:pt x="7" y="36"/>
                    <a:pt x="0" y="67"/>
                    <a:pt x="12" y="83"/>
                  </a:cubicBezTo>
                  <a:lnTo>
                    <a:pt x="12" y="83"/>
                  </a:lnTo>
                  <a:cubicBezTo>
                    <a:pt x="17" y="92"/>
                    <a:pt x="26" y="96"/>
                    <a:pt x="38" y="98"/>
                  </a:cubicBezTo>
                  <a:lnTo>
                    <a:pt x="38" y="98"/>
                  </a:lnTo>
                  <a:cubicBezTo>
                    <a:pt x="39" y="98"/>
                    <a:pt x="40" y="98"/>
                    <a:pt x="41" y="98"/>
                  </a:cubicBezTo>
                  <a:lnTo>
                    <a:pt x="41" y="98"/>
                  </a:lnTo>
                  <a:cubicBezTo>
                    <a:pt x="58" y="98"/>
                    <a:pt x="77" y="89"/>
                    <a:pt x="93" y="74"/>
                  </a:cubicBezTo>
                  <a:lnTo>
                    <a:pt x="93" y="74"/>
                  </a:lnTo>
                  <a:cubicBezTo>
                    <a:pt x="96" y="71"/>
                    <a:pt x="99" y="67"/>
                    <a:pt x="102" y="64"/>
                  </a:cubicBezTo>
                  <a:lnTo>
                    <a:pt x="102" y="64"/>
                  </a:lnTo>
                  <a:cubicBezTo>
                    <a:pt x="117" y="47"/>
                    <a:pt x="128" y="26"/>
                    <a:pt x="131" y="7"/>
                  </a:cubicBezTo>
                  <a:lnTo>
                    <a:pt x="131" y="7"/>
                  </a:lnTo>
                  <a:cubicBezTo>
                    <a:pt x="131" y="5"/>
                    <a:pt x="130" y="3"/>
                    <a:pt x="128" y="2"/>
                  </a:cubicBezTo>
                </a:path>
              </a:pathLst>
            </a:custGeom>
            <a:solidFill>
              <a:srgbClr val="F0557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7" name="Freeform 80">
              <a:extLst>
                <a:ext uri="{FF2B5EF4-FFF2-40B4-BE49-F238E27FC236}">
                  <a16:creationId xmlns:a16="http://schemas.microsoft.com/office/drawing/2014/main" xmlns="" id="{CEA24DC7-3801-47A0-B05C-DD7D5CD58C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19224" y="6690466"/>
              <a:ext cx="153801" cy="247185"/>
            </a:xfrm>
            <a:custGeom>
              <a:avLst/>
              <a:gdLst>
                <a:gd name="T0" fmla="*/ 123 w 124"/>
                <a:gd name="T1" fmla="*/ 197 h 198"/>
                <a:gd name="T2" fmla="*/ 0 w 124"/>
                <a:gd name="T3" fmla="*/ 197 h 198"/>
                <a:gd name="T4" fmla="*/ 0 w 124"/>
                <a:gd name="T5" fmla="*/ 0 h 198"/>
                <a:gd name="T6" fmla="*/ 123 w 124"/>
                <a:gd name="T7" fmla="*/ 0 h 198"/>
                <a:gd name="T8" fmla="*/ 123 w 124"/>
                <a:gd name="T9" fmla="*/ 19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98">
                  <a:moveTo>
                    <a:pt x="123" y="197"/>
                  </a:moveTo>
                  <a:lnTo>
                    <a:pt x="0" y="197"/>
                  </a:lnTo>
                  <a:lnTo>
                    <a:pt x="0" y="0"/>
                  </a:lnTo>
                  <a:lnTo>
                    <a:pt x="123" y="0"/>
                  </a:lnTo>
                  <a:lnTo>
                    <a:pt x="123" y="197"/>
                  </a:lnTo>
                </a:path>
              </a:pathLst>
            </a:custGeom>
            <a:solidFill>
              <a:srgbClr val="F3B0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8" name="Freeform 81">
              <a:extLst>
                <a:ext uri="{FF2B5EF4-FFF2-40B4-BE49-F238E27FC236}">
                  <a16:creationId xmlns:a16="http://schemas.microsoft.com/office/drawing/2014/main" xmlns="" id="{09051989-1F4D-497C-B386-8F9B03E3EE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19224" y="6690466"/>
              <a:ext cx="153801" cy="159297"/>
            </a:xfrm>
            <a:custGeom>
              <a:avLst/>
              <a:gdLst>
                <a:gd name="T0" fmla="*/ 123 w 124"/>
                <a:gd name="T1" fmla="*/ 128 h 129"/>
                <a:gd name="T2" fmla="*/ 123 w 124"/>
                <a:gd name="T3" fmla="*/ 128 h 129"/>
                <a:gd name="T4" fmla="*/ 123 w 124"/>
                <a:gd name="T5" fmla="*/ 128 h 129"/>
                <a:gd name="T6" fmla="*/ 0 w 124"/>
                <a:gd name="T7" fmla="*/ 5 h 129"/>
                <a:gd name="T8" fmla="*/ 0 w 124"/>
                <a:gd name="T9" fmla="*/ 0 h 129"/>
                <a:gd name="T10" fmla="*/ 123 w 124"/>
                <a:gd name="T11" fmla="*/ 0 h 129"/>
                <a:gd name="T12" fmla="*/ 123 w 124"/>
                <a:gd name="T13" fmla="*/ 12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29">
                  <a:moveTo>
                    <a:pt x="123" y="128"/>
                  </a:moveTo>
                  <a:lnTo>
                    <a:pt x="123" y="128"/>
                  </a:lnTo>
                  <a:lnTo>
                    <a:pt x="123" y="128"/>
                  </a:lnTo>
                  <a:cubicBezTo>
                    <a:pt x="55" y="128"/>
                    <a:pt x="0" y="73"/>
                    <a:pt x="0" y="5"/>
                  </a:cubicBezTo>
                  <a:lnTo>
                    <a:pt x="0" y="0"/>
                  </a:lnTo>
                  <a:lnTo>
                    <a:pt x="123" y="0"/>
                  </a:lnTo>
                  <a:lnTo>
                    <a:pt x="123" y="128"/>
                  </a:lnTo>
                </a:path>
              </a:pathLst>
            </a:custGeom>
            <a:solidFill>
              <a:srgbClr val="C570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9" name="Freeform 82">
              <a:extLst>
                <a:ext uri="{FF2B5EF4-FFF2-40B4-BE49-F238E27FC236}">
                  <a16:creationId xmlns:a16="http://schemas.microsoft.com/office/drawing/2014/main" xmlns="" id="{7A3D60A7-A92A-4825-A356-FD9B12B87A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78949" y="7102437"/>
              <a:ext cx="779997" cy="395492"/>
            </a:xfrm>
            <a:custGeom>
              <a:avLst/>
              <a:gdLst>
                <a:gd name="T0" fmla="*/ 627 w 628"/>
                <a:gd name="T1" fmla="*/ 318 h 319"/>
                <a:gd name="T2" fmla="*/ 114 w 628"/>
                <a:gd name="T3" fmla="*/ 318 h 319"/>
                <a:gd name="T4" fmla="*/ 0 w 628"/>
                <a:gd name="T5" fmla="*/ 0 h 319"/>
                <a:gd name="T6" fmla="*/ 513 w 628"/>
                <a:gd name="T7" fmla="*/ 0 h 319"/>
                <a:gd name="T8" fmla="*/ 627 w 628"/>
                <a:gd name="T9" fmla="*/ 318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8" h="319">
                  <a:moveTo>
                    <a:pt x="627" y="318"/>
                  </a:moveTo>
                  <a:lnTo>
                    <a:pt x="114" y="318"/>
                  </a:lnTo>
                  <a:lnTo>
                    <a:pt x="0" y="0"/>
                  </a:lnTo>
                  <a:lnTo>
                    <a:pt x="513" y="0"/>
                  </a:lnTo>
                  <a:lnTo>
                    <a:pt x="627" y="318"/>
                  </a:lnTo>
                </a:path>
              </a:pathLst>
            </a:custGeom>
            <a:solidFill>
              <a:srgbClr val="1B1E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20" name="Freeform 83">
              <a:extLst>
                <a:ext uri="{FF2B5EF4-FFF2-40B4-BE49-F238E27FC236}">
                  <a16:creationId xmlns:a16="http://schemas.microsoft.com/office/drawing/2014/main" xmlns="" id="{398280E9-995D-4144-B981-AADD93E7EB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22894" y="7124410"/>
              <a:ext cx="697604" cy="357040"/>
            </a:xfrm>
            <a:custGeom>
              <a:avLst/>
              <a:gdLst>
                <a:gd name="T0" fmla="*/ 561 w 562"/>
                <a:gd name="T1" fmla="*/ 285 h 286"/>
                <a:gd name="T2" fmla="*/ 102 w 562"/>
                <a:gd name="T3" fmla="*/ 285 h 286"/>
                <a:gd name="T4" fmla="*/ 0 w 562"/>
                <a:gd name="T5" fmla="*/ 0 h 286"/>
                <a:gd name="T6" fmla="*/ 459 w 562"/>
                <a:gd name="T7" fmla="*/ 0 h 286"/>
                <a:gd name="T8" fmla="*/ 561 w 562"/>
                <a:gd name="T9" fmla="*/ 285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2" h="286">
                  <a:moveTo>
                    <a:pt x="561" y="285"/>
                  </a:moveTo>
                  <a:lnTo>
                    <a:pt x="102" y="285"/>
                  </a:lnTo>
                  <a:lnTo>
                    <a:pt x="0" y="0"/>
                  </a:lnTo>
                  <a:lnTo>
                    <a:pt x="459" y="0"/>
                  </a:lnTo>
                  <a:lnTo>
                    <a:pt x="561" y="285"/>
                  </a:lnTo>
                </a:path>
              </a:pathLst>
            </a:custGeom>
            <a:solidFill>
              <a:srgbClr val="4A75E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21" name="Freeform 84">
              <a:extLst>
                <a:ext uri="{FF2B5EF4-FFF2-40B4-BE49-F238E27FC236}">
                  <a16:creationId xmlns:a16="http://schemas.microsoft.com/office/drawing/2014/main" xmlns="" id="{BFC852BD-A16B-4065-A5DD-6F516B276D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78805" y="6976100"/>
              <a:ext cx="812955" cy="747039"/>
            </a:xfrm>
            <a:custGeom>
              <a:avLst/>
              <a:gdLst>
                <a:gd name="T0" fmla="*/ 601 w 653"/>
                <a:gd name="T1" fmla="*/ 0 h 600"/>
                <a:gd name="T2" fmla="*/ 601 w 653"/>
                <a:gd name="T3" fmla="*/ 0 h 600"/>
                <a:gd name="T4" fmla="*/ 377 w 653"/>
                <a:gd name="T5" fmla="*/ 314 h 600"/>
                <a:gd name="T6" fmla="*/ 377 w 653"/>
                <a:gd name="T7" fmla="*/ 314 h 600"/>
                <a:gd name="T8" fmla="*/ 0 w 653"/>
                <a:gd name="T9" fmla="*/ 446 h 600"/>
                <a:gd name="T10" fmla="*/ 0 w 653"/>
                <a:gd name="T11" fmla="*/ 536 h 600"/>
                <a:gd name="T12" fmla="*/ 0 w 653"/>
                <a:gd name="T13" fmla="*/ 536 h 600"/>
                <a:gd name="T14" fmla="*/ 557 w 653"/>
                <a:gd name="T15" fmla="*/ 434 h 600"/>
                <a:gd name="T16" fmla="*/ 557 w 653"/>
                <a:gd name="T17" fmla="*/ 434 h 600"/>
                <a:gd name="T18" fmla="*/ 601 w 653"/>
                <a:gd name="T19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3" h="600">
                  <a:moveTo>
                    <a:pt x="601" y="0"/>
                  </a:moveTo>
                  <a:lnTo>
                    <a:pt x="601" y="0"/>
                  </a:lnTo>
                  <a:cubicBezTo>
                    <a:pt x="601" y="0"/>
                    <a:pt x="444" y="76"/>
                    <a:pt x="377" y="314"/>
                  </a:cubicBezTo>
                  <a:lnTo>
                    <a:pt x="377" y="314"/>
                  </a:lnTo>
                  <a:cubicBezTo>
                    <a:pt x="325" y="495"/>
                    <a:pt x="0" y="446"/>
                    <a:pt x="0" y="446"/>
                  </a:cubicBezTo>
                  <a:lnTo>
                    <a:pt x="0" y="536"/>
                  </a:lnTo>
                  <a:lnTo>
                    <a:pt x="0" y="536"/>
                  </a:lnTo>
                  <a:cubicBezTo>
                    <a:pt x="0" y="536"/>
                    <a:pt x="463" y="599"/>
                    <a:pt x="557" y="434"/>
                  </a:cubicBezTo>
                  <a:lnTo>
                    <a:pt x="557" y="434"/>
                  </a:lnTo>
                  <a:cubicBezTo>
                    <a:pt x="652" y="268"/>
                    <a:pt x="601" y="0"/>
                    <a:pt x="601" y="0"/>
                  </a:cubicBezTo>
                </a:path>
              </a:pathLst>
            </a:custGeom>
            <a:solidFill>
              <a:srgbClr val="F0557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22" name="Freeform 30">
              <a:extLst>
                <a:ext uri="{FF2B5EF4-FFF2-40B4-BE49-F238E27FC236}">
                  <a16:creationId xmlns:a16="http://schemas.microsoft.com/office/drawing/2014/main" xmlns="" id="{321C9F06-BD54-48DE-B538-33F9F437F3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15987" y="6937649"/>
              <a:ext cx="1300580" cy="789741"/>
            </a:xfrm>
            <a:custGeom>
              <a:avLst/>
              <a:gdLst>
                <a:gd name="connsiteX0" fmla="*/ 207506 w 1300580"/>
                <a:gd name="connsiteY0" fmla="*/ 0 h 789741"/>
                <a:gd name="connsiteX1" fmla="*/ 361260 w 1300580"/>
                <a:gd name="connsiteY1" fmla="*/ 0 h 789741"/>
                <a:gd name="connsiteX2" fmla="*/ 430012 w 1300580"/>
                <a:gd name="connsiteY2" fmla="*/ 26117 h 789741"/>
                <a:gd name="connsiteX3" fmla="*/ 487220 w 1300580"/>
                <a:gd name="connsiteY3" fmla="*/ 59580 h 789741"/>
                <a:gd name="connsiteX4" fmla="*/ 495870 w 1300580"/>
                <a:gd name="connsiteY4" fmla="*/ 68913 h 789741"/>
                <a:gd name="connsiteX5" fmla="*/ 512560 w 1300580"/>
                <a:gd name="connsiteY5" fmla="*/ 80429 h 789741"/>
                <a:gd name="connsiteX6" fmla="*/ 707116 w 1300580"/>
                <a:gd name="connsiteY6" fmla="*/ 279006 h 789741"/>
                <a:gd name="connsiteX7" fmla="*/ 1201048 w 1300580"/>
                <a:gd name="connsiteY7" fmla="*/ 60422 h 789741"/>
                <a:gd name="connsiteX8" fmla="*/ 1300580 w 1300580"/>
                <a:gd name="connsiteY8" fmla="*/ 178408 h 789741"/>
                <a:gd name="connsiteX9" fmla="*/ 613664 w 1300580"/>
                <a:gd name="connsiteY9" fmla="*/ 559708 h 789741"/>
                <a:gd name="connsiteX10" fmla="*/ 570014 w 1300580"/>
                <a:gd name="connsiteY10" fmla="*/ 528551 h 789741"/>
                <a:gd name="connsiteX11" fmla="*/ 570014 w 1300580"/>
                <a:gd name="connsiteY11" fmla="*/ 789741 h 789741"/>
                <a:gd name="connsiteX12" fmla="*/ 0 w 1300580"/>
                <a:gd name="connsiteY12" fmla="*/ 789741 h 789741"/>
                <a:gd name="connsiteX13" fmla="*/ 0 w 1300580"/>
                <a:gd name="connsiteY13" fmla="*/ 231326 h 789741"/>
                <a:gd name="connsiteX14" fmla="*/ 138754 w 1300580"/>
                <a:gd name="connsiteY14" fmla="*/ 26117 h 78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00580" h="789741">
                  <a:moveTo>
                    <a:pt x="207506" y="0"/>
                  </a:moveTo>
                  <a:lnTo>
                    <a:pt x="361260" y="0"/>
                  </a:lnTo>
                  <a:lnTo>
                    <a:pt x="430012" y="26117"/>
                  </a:lnTo>
                  <a:cubicBezTo>
                    <a:pt x="450950" y="34512"/>
                    <a:pt x="470170" y="45861"/>
                    <a:pt x="487220" y="59580"/>
                  </a:cubicBezTo>
                  <a:lnTo>
                    <a:pt x="495870" y="68913"/>
                  </a:lnTo>
                  <a:lnTo>
                    <a:pt x="512560" y="80429"/>
                  </a:lnTo>
                  <a:cubicBezTo>
                    <a:pt x="547318" y="105754"/>
                    <a:pt x="626868" y="170025"/>
                    <a:pt x="707116" y="279006"/>
                  </a:cubicBezTo>
                  <a:cubicBezTo>
                    <a:pt x="834020" y="452880"/>
                    <a:pt x="1201048" y="60422"/>
                    <a:pt x="1201048" y="60422"/>
                  </a:cubicBezTo>
                  <a:lnTo>
                    <a:pt x="1300580" y="178408"/>
                  </a:lnTo>
                  <a:cubicBezTo>
                    <a:pt x="1300580" y="178408"/>
                    <a:pt x="909078" y="713749"/>
                    <a:pt x="613664" y="559708"/>
                  </a:cubicBezTo>
                  <a:lnTo>
                    <a:pt x="570014" y="528551"/>
                  </a:lnTo>
                  <a:lnTo>
                    <a:pt x="570014" y="789741"/>
                  </a:lnTo>
                  <a:lnTo>
                    <a:pt x="0" y="789741"/>
                  </a:lnTo>
                  <a:lnTo>
                    <a:pt x="0" y="231326"/>
                  </a:lnTo>
                  <a:cubicBezTo>
                    <a:pt x="0" y="140537"/>
                    <a:pt x="55002" y="59697"/>
                    <a:pt x="138754" y="26117"/>
                  </a:cubicBezTo>
                  <a:close/>
                </a:path>
              </a:pathLst>
            </a:custGeom>
            <a:solidFill>
              <a:srgbClr val="D83F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23" name="Freeform 87">
              <a:extLst>
                <a:ext uri="{FF2B5EF4-FFF2-40B4-BE49-F238E27FC236}">
                  <a16:creationId xmlns:a16="http://schemas.microsoft.com/office/drawing/2014/main" xmlns="" id="{CD16FD93-F2D5-4C2D-9B60-E5EC14953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21766" y="7497931"/>
              <a:ext cx="873379" cy="54929"/>
            </a:xfrm>
            <a:custGeom>
              <a:avLst/>
              <a:gdLst>
                <a:gd name="T0" fmla="*/ 701 w 702"/>
                <a:gd name="T1" fmla="*/ 0 h 42"/>
                <a:gd name="T2" fmla="*/ 0 w 702"/>
                <a:gd name="T3" fmla="*/ 0 h 42"/>
                <a:gd name="T4" fmla="*/ 0 w 702"/>
                <a:gd name="T5" fmla="*/ 41 h 42"/>
                <a:gd name="T6" fmla="*/ 701 w 702"/>
                <a:gd name="T7" fmla="*/ 41 h 42"/>
                <a:gd name="T8" fmla="*/ 701 w 702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2" h="42">
                  <a:moveTo>
                    <a:pt x="701" y="0"/>
                  </a:moveTo>
                  <a:lnTo>
                    <a:pt x="0" y="0"/>
                  </a:lnTo>
                  <a:lnTo>
                    <a:pt x="0" y="41"/>
                  </a:lnTo>
                  <a:lnTo>
                    <a:pt x="701" y="41"/>
                  </a:lnTo>
                  <a:lnTo>
                    <a:pt x="701" y="0"/>
                  </a:lnTo>
                </a:path>
              </a:pathLst>
            </a:custGeom>
            <a:solidFill>
              <a:srgbClr val="4A3F7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24" name="Freeform 88">
              <a:extLst>
                <a:ext uri="{FF2B5EF4-FFF2-40B4-BE49-F238E27FC236}">
                  <a16:creationId xmlns:a16="http://schemas.microsoft.com/office/drawing/2014/main" xmlns="" id="{DC08AE65-3386-4BDC-8285-99B78F4B2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26132" y="7146382"/>
              <a:ext cx="236194" cy="302110"/>
            </a:xfrm>
            <a:custGeom>
              <a:avLst/>
              <a:gdLst>
                <a:gd name="T0" fmla="*/ 24 w 190"/>
                <a:gd name="T1" fmla="*/ 122 h 244"/>
                <a:gd name="T2" fmla="*/ 24 w 190"/>
                <a:gd name="T3" fmla="*/ 122 h 244"/>
                <a:gd name="T4" fmla="*/ 189 w 190"/>
                <a:gd name="T5" fmla="*/ 243 h 244"/>
                <a:gd name="T6" fmla="*/ 102 w 190"/>
                <a:gd name="T7" fmla="*/ 0 h 244"/>
                <a:gd name="T8" fmla="*/ 102 w 190"/>
                <a:gd name="T9" fmla="*/ 0 h 244"/>
                <a:gd name="T10" fmla="*/ 24 w 190"/>
                <a:gd name="T11" fmla="*/ 122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" h="244">
                  <a:moveTo>
                    <a:pt x="24" y="122"/>
                  </a:moveTo>
                  <a:lnTo>
                    <a:pt x="24" y="122"/>
                  </a:lnTo>
                  <a:cubicBezTo>
                    <a:pt x="48" y="189"/>
                    <a:pt x="122" y="243"/>
                    <a:pt x="189" y="243"/>
                  </a:cubicBezTo>
                  <a:lnTo>
                    <a:pt x="102" y="0"/>
                  </a:lnTo>
                  <a:lnTo>
                    <a:pt x="102" y="0"/>
                  </a:lnTo>
                  <a:cubicBezTo>
                    <a:pt x="35" y="0"/>
                    <a:pt x="0" y="54"/>
                    <a:pt x="24" y="122"/>
                  </a:cubicBezTo>
                </a:path>
              </a:pathLst>
            </a:custGeom>
            <a:solidFill>
              <a:srgbClr val="F7C27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25" name="Freeform 89">
              <a:extLst>
                <a:ext uri="{FF2B5EF4-FFF2-40B4-BE49-F238E27FC236}">
                  <a16:creationId xmlns:a16="http://schemas.microsoft.com/office/drawing/2014/main" xmlns="" id="{C200BA65-CD8D-489A-9842-CCBAC27FB8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52470" y="7146382"/>
              <a:ext cx="126340" cy="153801"/>
            </a:xfrm>
            <a:custGeom>
              <a:avLst/>
              <a:gdLst>
                <a:gd name="T0" fmla="*/ 99 w 100"/>
                <a:gd name="T1" fmla="*/ 36 h 123"/>
                <a:gd name="T2" fmla="*/ 99 w 100"/>
                <a:gd name="T3" fmla="*/ 36 h 123"/>
                <a:gd name="T4" fmla="*/ 0 w 100"/>
                <a:gd name="T5" fmla="*/ 0 h 123"/>
                <a:gd name="T6" fmla="*/ 44 w 100"/>
                <a:gd name="T7" fmla="*/ 122 h 123"/>
                <a:gd name="T8" fmla="*/ 99 w 100"/>
                <a:gd name="T9" fmla="*/ 3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123">
                  <a:moveTo>
                    <a:pt x="99" y="36"/>
                  </a:moveTo>
                  <a:lnTo>
                    <a:pt x="99" y="36"/>
                  </a:lnTo>
                  <a:cubicBezTo>
                    <a:pt x="69" y="14"/>
                    <a:pt x="34" y="0"/>
                    <a:pt x="0" y="0"/>
                  </a:cubicBezTo>
                  <a:lnTo>
                    <a:pt x="44" y="122"/>
                  </a:lnTo>
                  <a:lnTo>
                    <a:pt x="99" y="36"/>
                  </a:lnTo>
                </a:path>
              </a:pathLst>
            </a:custGeom>
            <a:solidFill>
              <a:srgbClr val="98C8E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26" name="Freeform 90">
              <a:extLst>
                <a:ext uri="{FF2B5EF4-FFF2-40B4-BE49-F238E27FC236}">
                  <a16:creationId xmlns:a16="http://schemas.microsoft.com/office/drawing/2014/main" xmlns="" id="{533BBD36-84E4-48CD-A2DC-2F8CB0ABA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07399" y="7190324"/>
              <a:ext cx="164788" cy="214223"/>
            </a:xfrm>
            <a:custGeom>
              <a:avLst/>
              <a:gdLst>
                <a:gd name="T0" fmla="*/ 116 w 134"/>
                <a:gd name="T1" fmla="*/ 172 h 173"/>
                <a:gd name="T2" fmla="*/ 116 w 134"/>
                <a:gd name="T3" fmla="*/ 172 h 173"/>
                <a:gd name="T4" fmla="*/ 121 w 134"/>
                <a:gd name="T5" fmla="*/ 86 h 173"/>
                <a:gd name="T6" fmla="*/ 121 w 134"/>
                <a:gd name="T7" fmla="*/ 86 h 173"/>
                <a:gd name="T8" fmla="*/ 55 w 134"/>
                <a:gd name="T9" fmla="*/ 0 h 173"/>
                <a:gd name="T10" fmla="*/ 0 w 134"/>
                <a:gd name="T11" fmla="*/ 86 h 173"/>
                <a:gd name="T12" fmla="*/ 116 w 134"/>
                <a:gd name="T13" fmla="*/ 17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173">
                  <a:moveTo>
                    <a:pt x="116" y="172"/>
                  </a:moveTo>
                  <a:lnTo>
                    <a:pt x="116" y="172"/>
                  </a:lnTo>
                  <a:cubicBezTo>
                    <a:pt x="131" y="150"/>
                    <a:pt x="133" y="119"/>
                    <a:pt x="121" y="86"/>
                  </a:cubicBezTo>
                  <a:lnTo>
                    <a:pt x="121" y="86"/>
                  </a:lnTo>
                  <a:cubicBezTo>
                    <a:pt x="110" y="53"/>
                    <a:pt x="85" y="22"/>
                    <a:pt x="55" y="0"/>
                  </a:cubicBezTo>
                  <a:lnTo>
                    <a:pt x="0" y="86"/>
                  </a:lnTo>
                  <a:lnTo>
                    <a:pt x="116" y="172"/>
                  </a:lnTo>
                </a:path>
              </a:pathLst>
            </a:custGeom>
            <a:solidFill>
              <a:srgbClr val="EEF2F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27" name="Freeform 91">
              <a:extLst>
                <a:ext uri="{FF2B5EF4-FFF2-40B4-BE49-F238E27FC236}">
                  <a16:creationId xmlns:a16="http://schemas.microsoft.com/office/drawing/2014/main" xmlns="" id="{8DB8BE17-DD83-40AB-A6D6-8BBF372223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07399" y="7300185"/>
              <a:ext cx="148311" cy="153801"/>
            </a:xfrm>
            <a:custGeom>
              <a:avLst/>
              <a:gdLst>
                <a:gd name="T0" fmla="*/ 116 w 117"/>
                <a:gd name="T1" fmla="*/ 86 h 122"/>
                <a:gd name="T2" fmla="*/ 0 w 117"/>
                <a:gd name="T3" fmla="*/ 0 h 122"/>
                <a:gd name="T4" fmla="*/ 43 w 117"/>
                <a:gd name="T5" fmla="*/ 121 h 122"/>
                <a:gd name="T6" fmla="*/ 43 w 117"/>
                <a:gd name="T7" fmla="*/ 121 h 122"/>
                <a:gd name="T8" fmla="*/ 116 w 117"/>
                <a:gd name="T9" fmla="*/ 8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22">
                  <a:moveTo>
                    <a:pt x="116" y="86"/>
                  </a:moveTo>
                  <a:lnTo>
                    <a:pt x="0" y="0"/>
                  </a:lnTo>
                  <a:lnTo>
                    <a:pt x="43" y="121"/>
                  </a:lnTo>
                  <a:lnTo>
                    <a:pt x="43" y="121"/>
                  </a:lnTo>
                  <a:cubicBezTo>
                    <a:pt x="77" y="121"/>
                    <a:pt x="102" y="108"/>
                    <a:pt x="116" y="86"/>
                  </a:cubicBezTo>
                </a:path>
              </a:pathLst>
            </a:custGeom>
            <a:solidFill>
              <a:srgbClr val="1B1E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28" name="Freeform 93">
              <a:extLst>
                <a:ext uri="{FF2B5EF4-FFF2-40B4-BE49-F238E27FC236}">
                  <a16:creationId xmlns:a16="http://schemas.microsoft.com/office/drawing/2014/main" xmlns="" id="{D1705FBB-22EB-4021-8ADD-FF3B0AC493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40912" y="6816808"/>
              <a:ext cx="362534" cy="296618"/>
            </a:xfrm>
            <a:custGeom>
              <a:avLst/>
              <a:gdLst>
                <a:gd name="T0" fmla="*/ 61 w 291"/>
                <a:gd name="T1" fmla="*/ 239 h 240"/>
                <a:gd name="T2" fmla="*/ 115 w 291"/>
                <a:gd name="T3" fmla="*/ 178 h 240"/>
                <a:gd name="T4" fmla="*/ 197 w 291"/>
                <a:gd name="T5" fmla="*/ 156 h 240"/>
                <a:gd name="T6" fmla="*/ 272 w 291"/>
                <a:gd name="T7" fmla="*/ 110 h 240"/>
                <a:gd name="T8" fmla="*/ 272 w 291"/>
                <a:gd name="T9" fmla="*/ 110 h 240"/>
                <a:gd name="T10" fmla="*/ 278 w 291"/>
                <a:gd name="T11" fmla="*/ 94 h 240"/>
                <a:gd name="T12" fmla="*/ 278 w 291"/>
                <a:gd name="T13" fmla="*/ 94 h 240"/>
                <a:gd name="T14" fmla="*/ 276 w 291"/>
                <a:gd name="T15" fmla="*/ 86 h 240"/>
                <a:gd name="T16" fmla="*/ 281 w 291"/>
                <a:gd name="T17" fmla="*/ 81 h 240"/>
                <a:gd name="T18" fmla="*/ 281 w 291"/>
                <a:gd name="T19" fmla="*/ 81 h 240"/>
                <a:gd name="T20" fmla="*/ 277 w 291"/>
                <a:gd name="T21" fmla="*/ 52 h 240"/>
                <a:gd name="T22" fmla="*/ 277 w 291"/>
                <a:gd name="T23" fmla="*/ 52 h 240"/>
                <a:gd name="T24" fmla="*/ 216 w 291"/>
                <a:gd name="T25" fmla="*/ 54 h 240"/>
                <a:gd name="T26" fmla="*/ 216 w 291"/>
                <a:gd name="T27" fmla="*/ 54 h 240"/>
                <a:gd name="T28" fmla="*/ 150 w 291"/>
                <a:gd name="T29" fmla="*/ 74 h 240"/>
                <a:gd name="T30" fmla="*/ 103 w 291"/>
                <a:gd name="T31" fmla="*/ 81 h 240"/>
                <a:gd name="T32" fmla="*/ 96 w 291"/>
                <a:gd name="T33" fmla="*/ 56 h 240"/>
                <a:gd name="T34" fmla="*/ 96 w 291"/>
                <a:gd name="T35" fmla="*/ 56 h 240"/>
                <a:gd name="T36" fmla="*/ 112 w 291"/>
                <a:gd name="T37" fmla="*/ 0 h 240"/>
                <a:gd name="T38" fmla="*/ 112 w 291"/>
                <a:gd name="T39" fmla="*/ 0 h 240"/>
                <a:gd name="T40" fmla="*/ 40 w 291"/>
                <a:gd name="T41" fmla="*/ 119 h 240"/>
                <a:gd name="T42" fmla="*/ 0 w 291"/>
                <a:gd name="T43" fmla="*/ 166 h 240"/>
                <a:gd name="T44" fmla="*/ 61 w 291"/>
                <a:gd name="T45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1" h="240">
                  <a:moveTo>
                    <a:pt x="61" y="239"/>
                  </a:moveTo>
                  <a:lnTo>
                    <a:pt x="115" y="178"/>
                  </a:lnTo>
                  <a:lnTo>
                    <a:pt x="197" y="156"/>
                  </a:lnTo>
                  <a:lnTo>
                    <a:pt x="272" y="110"/>
                  </a:lnTo>
                  <a:lnTo>
                    <a:pt x="272" y="110"/>
                  </a:lnTo>
                  <a:cubicBezTo>
                    <a:pt x="278" y="106"/>
                    <a:pt x="280" y="100"/>
                    <a:pt x="278" y="94"/>
                  </a:cubicBezTo>
                  <a:lnTo>
                    <a:pt x="278" y="94"/>
                  </a:lnTo>
                  <a:cubicBezTo>
                    <a:pt x="278" y="92"/>
                    <a:pt x="277" y="89"/>
                    <a:pt x="276" y="86"/>
                  </a:cubicBezTo>
                  <a:lnTo>
                    <a:pt x="281" y="81"/>
                  </a:lnTo>
                  <a:lnTo>
                    <a:pt x="281" y="81"/>
                  </a:lnTo>
                  <a:cubicBezTo>
                    <a:pt x="290" y="73"/>
                    <a:pt x="288" y="57"/>
                    <a:pt x="277" y="52"/>
                  </a:cubicBezTo>
                  <a:lnTo>
                    <a:pt x="277" y="52"/>
                  </a:lnTo>
                  <a:cubicBezTo>
                    <a:pt x="266" y="47"/>
                    <a:pt x="247" y="46"/>
                    <a:pt x="216" y="54"/>
                  </a:cubicBezTo>
                  <a:lnTo>
                    <a:pt x="216" y="54"/>
                  </a:lnTo>
                  <a:cubicBezTo>
                    <a:pt x="183" y="62"/>
                    <a:pt x="150" y="74"/>
                    <a:pt x="150" y="74"/>
                  </a:cubicBezTo>
                  <a:lnTo>
                    <a:pt x="103" y="81"/>
                  </a:lnTo>
                  <a:lnTo>
                    <a:pt x="96" y="56"/>
                  </a:lnTo>
                  <a:lnTo>
                    <a:pt x="96" y="56"/>
                  </a:lnTo>
                  <a:cubicBezTo>
                    <a:pt x="96" y="56"/>
                    <a:pt x="132" y="16"/>
                    <a:pt x="112" y="0"/>
                  </a:cubicBezTo>
                  <a:lnTo>
                    <a:pt x="112" y="0"/>
                  </a:lnTo>
                  <a:cubicBezTo>
                    <a:pt x="112" y="0"/>
                    <a:pt x="28" y="58"/>
                    <a:pt x="40" y="119"/>
                  </a:cubicBezTo>
                  <a:lnTo>
                    <a:pt x="0" y="166"/>
                  </a:lnTo>
                  <a:lnTo>
                    <a:pt x="61" y="239"/>
                  </a:lnTo>
                </a:path>
              </a:pathLst>
            </a:custGeom>
            <a:solidFill>
              <a:srgbClr val="F3B0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29" name="Freeform 37">
              <a:extLst>
                <a:ext uri="{FF2B5EF4-FFF2-40B4-BE49-F238E27FC236}">
                  <a16:creationId xmlns:a16="http://schemas.microsoft.com/office/drawing/2014/main" xmlns="" id="{6B9D3AB0-CFBD-4611-BA3F-887C3825C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53307" y="6882722"/>
              <a:ext cx="300890" cy="158696"/>
            </a:xfrm>
            <a:custGeom>
              <a:avLst/>
              <a:gdLst>
                <a:gd name="connsiteX0" fmla="*/ 221162 w 300890"/>
                <a:gd name="connsiteY0" fmla="*/ 16477 h 158696"/>
                <a:gd name="connsiteX1" fmla="*/ 300890 w 300890"/>
                <a:gd name="connsiteY1" fmla="*/ 82875 h 158696"/>
                <a:gd name="connsiteX2" fmla="*/ 268998 w 300890"/>
                <a:gd name="connsiteY2" fmla="*/ 143008 h 158696"/>
                <a:gd name="connsiteX3" fmla="*/ 233428 w 300890"/>
                <a:gd name="connsiteY3" fmla="*/ 144261 h 158696"/>
                <a:gd name="connsiteX4" fmla="*/ 175776 w 300890"/>
                <a:gd name="connsiteY4" fmla="*/ 51555 h 158696"/>
                <a:gd name="connsiteX5" fmla="*/ 68082 w 300890"/>
                <a:gd name="connsiteY5" fmla="*/ 0 h 158696"/>
                <a:gd name="connsiteX6" fmla="*/ 174538 w 300890"/>
                <a:gd name="connsiteY6" fmla="*/ 52833 h 158696"/>
                <a:gd name="connsiteX7" fmla="*/ 163396 w 300890"/>
                <a:gd name="connsiteY7" fmla="*/ 137114 h 158696"/>
                <a:gd name="connsiteX8" fmla="*/ 126260 w 300890"/>
                <a:gd name="connsiteY8" fmla="*/ 155983 h 158696"/>
                <a:gd name="connsiteX9" fmla="*/ 0 w 300890"/>
                <a:gd name="connsiteY9" fmla="*/ 79249 h 158696"/>
                <a:gd name="connsiteX10" fmla="*/ 68082 w 300890"/>
                <a:gd name="connsiteY10" fmla="*/ 0 h 158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0890" h="158696">
                  <a:moveTo>
                    <a:pt x="221162" y="16477"/>
                  </a:moveTo>
                  <a:cubicBezTo>
                    <a:pt x="221162" y="16477"/>
                    <a:pt x="270226" y="35269"/>
                    <a:pt x="300890" y="82875"/>
                  </a:cubicBezTo>
                  <a:lnTo>
                    <a:pt x="268998" y="143008"/>
                  </a:lnTo>
                  <a:cubicBezTo>
                    <a:pt x="261640" y="156789"/>
                    <a:pt x="240786" y="158041"/>
                    <a:pt x="233428" y="144261"/>
                  </a:cubicBezTo>
                  <a:lnTo>
                    <a:pt x="175776" y="51555"/>
                  </a:lnTo>
                  <a:close/>
                  <a:moveTo>
                    <a:pt x="68082" y="0"/>
                  </a:moveTo>
                  <a:lnTo>
                    <a:pt x="174538" y="52833"/>
                  </a:lnTo>
                  <a:lnTo>
                    <a:pt x="163396" y="137114"/>
                  </a:lnTo>
                  <a:cubicBezTo>
                    <a:pt x="160920" y="154725"/>
                    <a:pt x="141116" y="163530"/>
                    <a:pt x="126260" y="155983"/>
                  </a:cubicBezTo>
                  <a:lnTo>
                    <a:pt x="0" y="79249"/>
                  </a:lnTo>
                  <a:cubicBezTo>
                    <a:pt x="0" y="79249"/>
                    <a:pt x="25994" y="21385"/>
                    <a:pt x="68082" y="0"/>
                  </a:cubicBezTo>
                  <a:close/>
                </a:path>
              </a:pathLst>
            </a:custGeom>
            <a:solidFill>
              <a:srgbClr val="1B1E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30" name="Freeform 96">
              <a:extLst>
                <a:ext uri="{FF2B5EF4-FFF2-40B4-BE49-F238E27FC236}">
                  <a16:creationId xmlns:a16="http://schemas.microsoft.com/office/drawing/2014/main" xmlns="" id="{675E3089-26B1-42DF-929D-DAEF91C410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3174" y="7415536"/>
              <a:ext cx="285633" cy="208731"/>
            </a:xfrm>
            <a:custGeom>
              <a:avLst/>
              <a:gdLst>
                <a:gd name="T0" fmla="*/ 229 w 230"/>
                <a:gd name="T1" fmla="*/ 168 h 169"/>
                <a:gd name="T2" fmla="*/ 138 w 230"/>
                <a:gd name="T3" fmla="*/ 168 h 169"/>
                <a:gd name="T4" fmla="*/ 64 w 230"/>
                <a:gd name="T5" fmla="*/ 134 h 169"/>
                <a:gd name="T6" fmla="*/ 64 w 230"/>
                <a:gd name="T7" fmla="*/ 134 h 169"/>
                <a:gd name="T8" fmla="*/ 21 w 230"/>
                <a:gd name="T9" fmla="*/ 80 h 169"/>
                <a:gd name="T10" fmla="*/ 21 w 230"/>
                <a:gd name="T11" fmla="*/ 80 h 169"/>
                <a:gd name="T12" fmla="*/ 21 w 230"/>
                <a:gd name="T13" fmla="*/ 34 h 169"/>
                <a:gd name="T14" fmla="*/ 21 w 230"/>
                <a:gd name="T15" fmla="*/ 34 h 169"/>
                <a:gd name="T16" fmla="*/ 39 w 230"/>
                <a:gd name="T17" fmla="*/ 15 h 169"/>
                <a:gd name="T18" fmla="*/ 39 w 230"/>
                <a:gd name="T19" fmla="*/ 15 h 169"/>
                <a:gd name="T20" fmla="*/ 53 w 230"/>
                <a:gd name="T21" fmla="*/ 24 h 169"/>
                <a:gd name="T22" fmla="*/ 53 w 230"/>
                <a:gd name="T23" fmla="*/ 24 h 169"/>
                <a:gd name="T24" fmla="*/ 78 w 230"/>
                <a:gd name="T25" fmla="*/ 19 h 169"/>
                <a:gd name="T26" fmla="*/ 78 w 230"/>
                <a:gd name="T27" fmla="*/ 19 h 169"/>
                <a:gd name="T28" fmla="*/ 139 w 230"/>
                <a:gd name="T29" fmla="*/ 66 h 169"/>
                <a:gd name="T30" fmla="*/ 139 w 230"/>
                <a:gd name="T31" fmla="*/ 66 h 169"/>
                <a:gd name="T32" fmla="*/ 229 w 230"/>
                <a:gd name="T33" fmla="*/ 108 h 169"/>
                <a:gd name="T34" fmla="*/ 229 w 230"/>
                <a:gd name="T35" fmla="*/ 168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0" h="169">
                  <a:moveTo>
                    <a:pt x="229" y="168"/>
                  </a:moveTo>
                  <a:lnTo>
                    <a:pt x="138" y="168"/>
                  </a:lnTo>
                  <a:lnTo>
                    <a:pt x="64" y="134"/>
                  </a:lnTo>
                  <a:lnTo>
                    <a:pt x="64" y="134"/>
                  </a:lnTo>
                  <a:cubicBezTo>
                    <a:pt x="64" y="134"/>
                    <a:pt x="34" y="99"/>
                    <a:pt x="21" y="80"/>
                  </a:cubicBezTo>
                  <a:lnTo>
                    <a:pt x="21" y="80"/>
                  </a:lnTo>
                  <a:cubicBezTo>
                    <a:pt x="7" y="56"/>
                    <a:pt x="0" y="25"/>
                    <a:pt x="21" y="34"/>
                  </a:cubicBezTo>
                  <a:lnTo>
                    <a:pt x="21" y="34"/>
                  </a:lnTo>
                  <a:cubicBezTo>
                    <a:pt x="21" y="34"/>
                    <a:pt x="17" y="0"/>
                    <a:pt x="39" y="15"/>
                  </a:cubicBezTo>
                  <a:lnTo>
                    <a:pt x="39" y="15"/>
                  </a:lnTo>
                  <a:cubicBezTo>
                    <a:pt x="47" y="20"/>
                    <a:pt x="53" y="24"/>
                    <a:pt x="53" y="24"/>
                  </a:cubicBezTo>
                  <a:lnTo>
                    <a:pt x="53" y="24"/>
                  </a:lnTo>
                  <a:cubicBezTo>
                    <a:pt x="53" y="24"/>
                    <a:pt x="57" y="6"/>
                    <a:pt x="78" y="19"/>
                  </a:cubicBezTo>
                  <a:lnTo>
                    <a:pt x="78" y="19"/>
                  </a:lnTo>
                  <a:cubicBezTo>
                    <a:pt x="86" y="23"/>
                    <a:pt x="139" y="66"/>
                    <a:pt x="139" y="66"/>
                  </a:cubicBezTo>
                  <a:lnTo>
                    <a:pt x="139" y="66"/>
                  </a:lnTo>
                  <a:cubicBezTo>
                    <a:pt x="139" y="66"/>
                    <a:pt x="216" y="62"/>
                    <a:pt x="229" y="108"/>
                  </a:cubicBezTo>
                  <a:lnTo>
                    <a:pt x="229" y="168"/>
                  </a:lnTo>
                </a:path>
              </a:pathLst>
            </a:custGeom>
            <a:solidFill>
              <a:srgbClr val="F3B0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31" name="Freeform 97">
              <a:extLst>
                <a:ext uri="{FF2B5EF4-FFF2-40B4-BE49-F238E27FC236}">
                  <a16:creationId xmlns:a16="http://schemas.microsoft.com/office/drawing/2014/main" xmlns="" id="{87CA3218-C2B2-4893-AF69-AE8CE50B62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30211" y="6393848"/>
              <a:ext cx="329576" cy="428450"/>
            </a:xfrm>
            <a:custGeom>
              <a:avLst/>
              <a:gdLst>
                <a:gd name="T0" fmla="*/ 263 w 264"/>
                <a:gd name="T1" fmla="*/ 186 h 345"/>
                <a:gd name="T2" fmla="*/ 263 w 264"/>
                <a:gd name="T3" fmla="*/ 186 h 345"/>
                <a:gd name="T4" fmla="*/ 135 w 264"/>
                <a:gd name="T5" fmla="*/ 344 h 345"/>
                <a:gd name="T6" fmla="*/ 135 w 264"/>
                <a:gd name="T7" fmla="*/ 344 h 345"/>
                <a:gd name="T8" fmla="*/ 0 w 264"/>
                <a:gd name="T9" fmla="*/ 186 h 345"/>
                <a:gd name="T10" fmla="*/ 0 w 264"/>
                <a:gd name="T11" fmla="*/ 186 h 345"/>
                <a:gd name="T12" fmla="*/ 126 w 264"/>
                <a:gd name="T13" fmla="*/ 14 h 345"/>
                <a:gd name="T14" fmla="*/ 126 w 264"/>
                <a:gd name="T15" fmla="*/ 14 h 345"/>
                <a:gd name="T16" fmla="*/ 263 w 264"/>
                <a:gd name="T17" fmla="*/ 186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345">
                  <a:moveTo>
                    <a:pt x="263" y="186"/>
                  </a:moveTo>
                  <a:lnTo>
                    <a:pt x="263" y="186"/>
                  </a:lnTo>
                  <a:cubicBezTo>
                    <a:pt x="263" y="273"/>
                    <a:pt x="205" y="344"/>
                    <a:pt x="135" y="344"/>
                  </a:cubicBezTo>
                  <a:lnTo>
                    <a:pt x="135" y="344"/>
                  </a:lnTo>
                  <a:cubicBezTo>
                    <a:pt x="66" y="344"/>
                    <a:pt x="0" y="273"/>
                    <a:pt x="0" y="186"/>
                  </a:cubicBezTo>
                  <a:lnTo>
                    <a:pt x="0" y="186"/>
                  </a:lnTo>
                  <a:cubicBezTo>
                    <a:pt x="0" y="23"/>
                    <a:pt x="21" y="14"/>
                    <a:pt x="126" y="14"/>
                  </a:cubicBezTo>
                  <a:lnTo>
                    <a:pt x="126" y="14"/>
                  </a:lnTo>
                  <a:cubicBezTo>
                    <a:pt x="231" y="14"/>
                    <a:pt x="263" y="0"/>
                    <a:pt x="263" y="186"/>
                  </a:cubicBezTo>
                </a:path>
              </a:pathLst>
            </a:custGeom>
            <a:solidFill>
              <a:srgbClr val="F3B0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32" name="Freeform 98">
              <a:extLst>
                <a:ext uri="{FF2B5EF4-FFF2-40B4-BE49-F238E27FC236}">
                  <a16:creationId xmlns:a16="http://schemas.microsoft.com/office/drawing/2014/main" xmlns="" id="{1A96481E-9DCD-493E-8FF1-2D4FFCC21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18098" y="6663005"/>
              <a:ext cx="120845" cy="93378"/>
            </a:xfrm>
            <a:custGeom>
              <a:avLst/>
              <a:gdLst>
                <a:gd name="T0" fmla="*/ 2 w 95"/>
                <a:gd name="T1" fmla="*/ 0 h 77"/>
                <a:gd name="T2" fmla="*/ 2 w 95"/>
                <a:gd name="T3" fmla="*/ 0 h 77"/>
                <a:gd name="T4" fmla="*/ 94 w 95"/>
                <a:gd name="T5" fmla="*/ 35 h 77"/>
                <a:gd name="T6" fmla="*/ 79 w 95"/>
                <a:gd name="T7" fmla="*/ 56 h 77"/>
                <a:gd name="T8" fmla="*/ 79 w 95"/>
                <a:gd name="T9" fmla="*/ 56 h 77"/>
                <a:gd name="T10" fmla="*/ 26 w 95"/>
                <a:gd name="T11" fmla="*/ 61 h 77"/>
                <a:gd name="T12" fmla="*/ 26 w 95"/>
                <a:gd name="T13" fmla="*/ 61 h 77"/>
                <a:gd name="T14" fmla="*/ 2 w 95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77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46" y="38"/>
                    <a:pt x="94" y="35"/>
                  </a:cubicBezTo>
                  <a:lnTo>
                    <a:pt x="79" y="56"/>
                  </a:lnTo>
                  <a:lnTo>
                    <a:pt x="79" y="56"/>
                  </a:lnTo>
                  <a:cubicBezTo>
                    <a:pt x="66" y="73"/>
                    <a:pt x="41" y="76"/>
                    <a:pt x="26" y="61"/>
                  </a:cubicBezTo>
                  <a:lnTo>
                    <a:pt x="26" y="61"/>
                  </a:lnTo>
                  <a:cubicBezTo>
                    <a:pt x="12" y="46"/>
                    <a:pt x="0" y="26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33" name="Freeform 41">
              <a:extLst>
                <a:ext uri="{FF2B5EF4-FFF2-40B4-BE49-F238E27FC236}">
                  <a16:creationId xmlns:a16="http://schemas.microsoft.com/office/drawing/2014/main" xmlns="" id="{B717BCE9-F29F-4D8B-88AC-B937C8783C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5563" y="6553144"/>
              <a:ext cx="169058" cy="114089"/>
            </a:xfrm>
            <a:custGeom>
              <a:avLst/>
              <a:gdLst>
                <a:gd name="connsiteX0" fmla="*/ 97400 w 169058"/>
                <a:gd name="connsiteY0" fmla="*/ 21973 h 114089"/>
                <a:gd name="connsiteX1" fmla="*/ 103428 w 169058"/>
                <a:gd name="connsiteY1" fmla="*/ 27021 h 114089"/>
                <a:gd name="connsiteX2" fmla="*/ 104634 w 169058"/>
                <a:gd name="connsiteY2" fmla="*/ 54782 h 114089"/>
                <a:gd name="connsiteX3" fmla="*/ 116692 w 169058"/>
                <a:gd name="connsiteY3" fmla="*/ 102733 h 114089"/>
                <a:gd name="connsiteX4" fmla="*/ 94988 w 169058"/>
                <a:gd name="connsiteY4" fmla="*/ 114089 h 114089"/>
                <a:gd name="connsiteX5" fmla="*/ 81724 w 169058"/>
                <a:gd name="connsiteY5" fmla="*/ 110304 h 114089"/>
                <a:gd name="connsiteX6" fmla="*/ 78108 w 169058"/>
                <a:gd name="connsiteY6" fmla="*/ 102733 h 114089"/>
                <a:gd name="connsiteX7" fmla="*/ 85342 w 169058"/>
                <a:gd name="connsiteY7" fmla="*/ 100209 h 114089"/>
                <a:gd name="connsiteX8" fmla="*/ 107046 w 169058"/>
                <a:gd name="connsiteY8" fmla="*/ 96423 h 114089"/>
                <a:gd name="connsiteX9" fmla="*/ 93782 w 169058"/>
                <a:gd name="connsiteY9" fmla="*/ 59829 h 114089"/>
                <a:gd name="connsiteX10" fmla="*/ 93782 w 169058"/>
                <a:gd name="connsiteY10" fmla="*/ 57305 h 114089"/>
                <a:gd name="connsiteX11" fmla="*/ 92576 w 169058"/>
                <a:gd name="connsiteY11" fmla="*/ 27021 h 114089"/>
                <a:gd name="connsiteX12" fmla="*/ 97400 w 169058"/>
                <a:gd name="connsiteY12" fmla="*/ 21973 h 114089"/>
                <a:gd name="connsiteX13" fmla="*/ 147086 w 169058"/>
                <a:gd name="connsiteY13" fmla="*/ 0 h 114089"/>
                <a:gd name="connsiteX14" fmla="*/ 169058 w 169058"/>
                <a:gd name="connsiteY14" fmla="*/ 21378 h 114089"/>
                <a:gd name="connsiteX15" fmla="*/ 147086 w 169058"/>
                <a:gd name="connsiteY15" fmla="*/ 42756 h 114089"/>
                <a:gd name="connsiteX16" fmla="*/ 126336 w 169058"/>
                <a:gd name="connsiteY16" fmla="*/ 21378 h 114089"/>
                <a:gd name="connsiteX17" fmla="*/ 147086 w 169058"/>
                <a:gd name="connsiteY17" fmla="*/ 0 h 114089"/>
                <a:gd name="connsiteX18" fmla="*/ 20750 w 169058"/>
                <a:gd name="connsiteY18" fmla="*/ 0 h 114089"/>
                <a:gd name="connsiteX19" fmla="*/ 42722 w 169058"/>
                <a:gd name="connsiteY19" fmla="*/ 21378 h 114089"/>
                <a:gd name="connsiteX20" fmla="*/ 20750 w 169058"/>
                <a:gd name="connsiteY20" fmla="*/ 42756 h 114089"/>
                <a:gd name="connsiteX21" fmla="*/ 0 w 169058"/>
                <a:gd name="connsiteY21" fmla="*/ 21378 h 114089"/>
                <a:gd name="connsiteX22" fmla="*/ 20750 w 169058"/>
                <a:gd name="connsiteY22" fmla="*/ 0 h 114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9058" h="114089">
                  <a:moveTo>
                    <a:pt x="97400" y="21973"/>
                  </a:moveTo>
                  <a:cubicBezTo>
                    <a:pt x="101016" y="21973"/>
                    <a:pt x="103428" y="23235"/>
                    <a:pt x="103428" y="27021"/>
                  </a:cubicBezTo>
                  <a:lnTo>
                    <a:pt x="104634" y="54782"/>
                  </a:lnTo>
                  <a:cubicBezTo>
                    <a:pt x="109456" y="63615"/>
                    <a:pt x="125132" y="88852"/>
                    <a:pt x="116692" y="102733"/>
                  </a:cubicBezTo>
                  <a:cubicBezTo>
                    <a:pt x="110662" y="110304"/>
                    <a:pt x="103428" y="114089"/>
                    <a:pt x="94988" y="114089"/>
                  </a:cubicBezTo>
                  <a:cubicBezTo>
                    <a:pt x="90166" y="114089"/>
                    <a:pt x="84136" y="112828"/>
                    <a:pt x="81724" y="110304"/>
                  </a:cubicBezTo>
                  <a:cubicBezTo>
                    <a:pt x="78108" y="109042"/>
                    <a:pt x="76902" y="105256"/>
                    <a:pt x="78108" y="102733"/>
                  </a:cubicBezTo>
                  <a:cubicBezTo>
                    <a:pt x="79314" y="100209"/>
                    <a:pt x="82930" y="98947"/>
                    <a:pt x="85342" y="100209"/>
                  </a:cubicBezTo>
                  <a:cubicBezTo>
                    <a:pt x="86548" y="100209"/>
                    <a:pt x="101016" y="106518"/>
                    <a:pt x="107046" y="96423"/>
                  </a:cubicBezTo>
                  <a:cubicBezTo>
                    <a:pt x="110662" y="91376"/>
                    <a:pt x="102222" y="73710"/>
                    <a:pt x="93782" y="59829"/>
                  </a:cubicBezTo>
                  <a:cubicBezTo>
                    <a:pt x="93782" y="58567"/>
                    <a:pt x="93782" y="58567"/>
                    <a:pt x="93782" y="57305"/>
                  </a:cubicBezTo>
                  <a:lnTo>
                    <a:pt x="92576" y="27021"/>
                  </a:lnTo>
                  <a:cubicBezTo>
                    <a:pt x="92576" y="23235"/>
                    <a:pt x="94988" y="21973"/>
                    <a:pt x="97400" y="21973"/>
                  </a:cubicBezTo>
                  <a:close/>
                  <a:moveTo>
                    <a:pt x="147086" y="0"/>
                  </a:moveTo>
                  <a:cubicBezTo>
                    <a:pt x="159292" y="0"/>
                    <a:pt x="169058" y="9501"/>
                    <a:pt x="169058" y="21378"/>
                  </a:cubicBezTo>
                  <a:cubicBezTo>
                    <a:pt x="169058" y="33254"/>
                    <a:pt x="159292" y="42756"/>
                    <a:pt x="147086" y="42756"/>
                  </a:cubicBezTo>
                  <a:cubicBezTo>
                    <a:pt x="134880" y="42756"/>
                    <a:pt x="126336" y="33254"/>
                    <a:pt x="126336" y="21378"/>
                  </a:cubicBezTo>
                  <a:cubicBezTo>
                    <a:pt x="126336" y="9501"/>
                    <a:pt x="134880" y="0"/>
                    <a:pt x="147086" y="0"/>
                  </a:cubicBezTo>
                  <a:close/>
                  <a:moveTo>
                    <a:pt x="20750" y="0"/>
                  </a:moveTo>
                  <a:cubicBezTo>
                    <a:pt x="32958" y="0"/>
                    <a:pt x="42722" y="9501"/>
                    <a:pt x="42722" y="21378"/>
                  </a:cubicBezTo>
                  <a:cubicBezTo>
                    <a:pt x="42722" y="33254"/>
                    <a:pt x="32958" y="42756"/>
                    <a:pt x="20750" y="42756"/>
                  </a:cubicBezTo>
                  <a:cubicBezTo>
                    <a:pt x="9766" y="42756"/>
                    <a:pt x="0" y="33254"/>
                    <a:pt x="0" y="21378"/>
                  </a:cubicBezTo>
                  <a:cubicBezTo>
                    <a:pt x="0" y="9501"/>
                    <a:pt x="9766" y="0"/>
                    <a:pt x="20750" y="0"/>
                  </a:cubicBezTo>
                  <a:close/>
                </a:path>
              </a:pathLst>
            </a:custGeom>
            <a:solidFill>
              <a:srgbClr val="1B1E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34" name="Freeform 102">
              <a:extLst>
                <a:ext uri="{FF2B5EF4-FFF2-40B4-BE49-F238E27FC236}">
                  <a16:creationId xmlns:a16="http://schemas.microsoft.com/office/drawing/2014/main" xmlns="" id="{B93B3F15-0552-4BB1-B560-F63732130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65421" y="6289482"/>
              <a:ext cx="725068" cy="373520"/>
            </a:xfrm>
            <a:custGeom>
              <a:avLst/>
              <a:gdLst>
                <a:gd name="T0" fmla="*/ 108 w 580"/>
                <a:gd name="T1" fmla="*/ 283 h 299"/>
                <a:gd name="T2" fmla="*/ 108 w 580"/>
                <a:gd name="T3" fmla="*/ 283 h 299"/>
                <a:gd name="T4" fmla="*/ 187 w 580"/>
                <a:gd name="T5" fmla="*/ 225 h 299"/>
                <a:gd name="T6" fmla="*/ 187 w 580"/>
                <a:gd name="T7" fmla="*/ 225 h 299"/>
                <a:gd name="T8" fmla="*/ 221 w 580"/>
                <a:gd name="T9" fmla="*/ 154 h 299"/>
                <a:gd name="T10" fmla="*/ 221 w 580"/>
                <a:gd name="T11" fmla="*/ 154 h 299"/>
                <a:gd name="T12" fmla="*/ 384 w 580"/>
                <a:gd name="T13" fmla="*/ 154 h 299"/>
                <a:gd name="T14" fmla="*/ 392 w 580"/>
                <a:gd name="T15" fmla="*/ 197 h 299"/>
                <a:gd name="T16" fmla="*/ 392 w 580"/>
                <a:gd name="T17" fmla="*/ 197 h 299"/>
                <a:gd name="T18" fmla="*/ 489 w 580"/>
                <a:gd name="T19" fmla="*/ 35 h 299"/>
                <a:gd name="T20" fmla="*/ 489 w 580"/>
                <a:gd name="T21" fmla="*/ 35 h 299"/>
                <a:gd name="T22" fmla="*/ 307 w 580"/>
                <a:gd name="T23" fmla="*/ 67 h 299"/>
                <a:gd name="T24" fmla="*/ 307 w 580"/>
                <a:gd name="T25" fmla="*/ 67 h 299"/>
                <a:gd name="T26" fmla="*/ 156 w 580"/>
                <a:gd name="T27" fmla="*/ 14 h 299"/>
                <a:gd name="T28" fmla="*/ 156 w 580"/>
                <a:gd name="T29" fmla="*/ 14 h 299"/>
                <a:gd name="T30" fmla="*/ 88 w 580"/>
                <a:gd name="T31" fmla="*/ 111 h 299"/>
                <a:gd name="T32" fmla="*/ 88 w 580"/>
                <a:gd name="T33" fmla="*/ 111 h 299"/>
                <a:gd name="T34" fmla="*/ 108 w 580"/>
                <a:gd name="T35" fmla="*/ 283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0" h="299">
                  <a:moveTo>
                    <a:pt x="108" y="283"/>
                  </a:moveTo>
                  <a:lnTo>
                    <a:pt x="108" y="283"/>
                  </a:lnTo>
                  <a:cubicBezTo>
                    <a:pt x="108" y="283"/>
                    <a:pt x="180" y="298"/>
                    <a:pt x="187" y="225"/>
                  </a:cubicBezTo>
                  <a:lnTo>
                    <a:pt x="187" y="225"/>
                  </a:lnTo>
                  <a:cubicBezTo>
                    <a:pt x="193" y="153"/>
                    <a:pt x="168" y="146"/>
                    <a:pt x="221" y="154"/>
                  </a:cubicBezTo>
                  <a:lnTo>
                    <a:pt x="221" y="154"/>
                  </a:lnTo>
                  <a:cubicBezTo>
                    <a:pt x="273" y="161"/>
                    <a:pt x="348" y="175"/>
                    <a:pt x="384" y="154"/>
                  </a:cubicBezTo>
                  <a:lnTo>
                    <a:pt x="392" y="197"/>
                  </a:lnTo>
                  <a:lnTo>
                    <a:pt x="392" y="197"/>
                  </a:lnTo>
                  <a:cubicBezTo>
                    <a:pt x="392" y="197"/>
                    <a:pt x="579" y="70"/>
                    <a:pt x="489" y="35"/>
                  </a:cubicBezTo>
                  <a:lnTo>
                    <a:pt x="489" y="35"/>
                  </a:lnTo>
                  <a:cubicBezTo>
                    <a:pt x="399" y="0"/>
                    <a:pt x="307" y="67"/>
                    <a:pt x="307" y="67"/>
                  </a:cubicBezTo>
                  <a:lnTo>
                    <a:pt x="307" y="67"/>
                  </a:lnTo>
                  <a:cubicBezTo>
                    <a:pt x="307" y="67"/>
                    <a:pt x="217" y="3"/>
                    <a:pt x="156" y="14"/>
                  </a:cubicBezTo>
                  <a:lnTo>
                    <a:pt x="156" y="14"/>
                  </a:lnTo>
                  <a:cubicBezTo>
                    <a:pt x="94" y="24"/>
                    <a:pt x="77" y="79"/>
                    <a:pt x="88" y="111"/>
                  </a:cubicBezTo>
                  <a:lnTo>
                    <a:pt x="88" y="111"/>
                  </a:lnTo>
                  <a:cubicBezTo>
                    <a:pt x="88" y="111"/>
                    <a:pt x="0" y="162"/>
                    <a:pt x="108" y="283"/>
                  </a:cubicBezTo>
                </a:path>
              </a:pathLst>
            </a:custGeom>
            <a:solidFill>
              <a:srgbClr val="1B1E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35" name="Freeform 103">
              <a:extLst>
                <a:ext uri="{FF2B5EF4-FFF2-40B4-BE49-F238E27FC236}">
                  <a16:creationId xmlns:a16="http://schemas.microsoft.com/office/drawing/2014/main" xmlns="" id="{D54969BA-1028-4F7D-91F7-D59AB998B5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25846" y="6575117"/>
              <a:ext cx="153801" cy="153801"/>
            </a:xfrm>
            <a:custGeom>
              <a:avLst/>
              <a:gdLst>
                <a:gd name="T0" fmla="*/ 123 w 124"/>
                <a:gd name="T1" fmla="*/ 62 h 124"/>
                <a:gd name="T2" fmla="*/ 123 w 124"/>
                <a:gd name="T3" fmla="*/ 62 h 124"/>
                <a:gd name="T4" fmla="*/ 61 w 124"/>
                <a:gd name="T5" fmla="*/ 123 h 124"/>
                <a:gd name="T6" fmla="*/ 61 w 124"/>
                <a:gd name="T7" fmla="*/ 123 h 124"/>
                <a:gd name="T8" fmla="*/ 0 w 124"/>
                <a:gd name="T9" fmla="*/ 62 h 124"/>
                <a:gd name="T10" fmla="*/ 0 w 124"/>
                <a:gd name="T11" fmla="*/ 62 h 124"/>
                <a:gd name="T12" fmla="*/ 61 w 124"/>
                <a:gd name="T13" fmla="*/ 0 h 124"/>
                <a:gd name="T14" fmla="*/ 61 w 124"/>
                <a:gd name="T15" fmla="*/ 0 h 124"/>
                <a:gd name="T16" fmla="*/ 123 w 124"/>
                <a:gd name="T17" fmla="*/ 6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124">
                  <a:moveTo>
                    <a:pt x="123" y="62"/>
                  </a:moveTo>
                  <a:lnTo>
                    <a:pt x="123" y="62"/>
                  </a:lnTo>
                  <a:cubicBezTo>
                    <a:pt x="123" y="96"/>
                    <a:pt x="96" y="123"/>
                    <a:pt x="61" y="123"/>
                  </a:cubicBezTo>
                  <a:lnTo>
                    <a:pt x="61" y="123"/>
                  </a:lnTo>
                  <a:cubicBezTo>
                    <a:pt x="28" y="123"/>
                    <a:pt x="0" y="96"/>
                    <a:pt x="0" y="62"/>
                  </a:cubicBezTo>
                  <a:lnTo>
                    <a:pt x="0" y="62"/>
                  </a:lnTo>
                  <a:cubicBezTo>
                    <a:pt x="0" y="28"/>
                    <a:pt x="28" y="0"/>
                    <a:pt x="61" y="0"/>
                  </a:cubicBezTo>
                  <a:lnTo>
                    <a:pt x="61" y="0"/>
                  </a:lnTo>
                  <a:cubicBezTo>
                    <a:pt x="96" y="0"/>
                    <a:pt x="123" y="28"/>
                    <a:pt x="123" y="62"/>
                  </a:cubicBezTo>
                </a:path>
              </a:pathLst>
            </a:custGeom>
            <a:solidFill>
              <a:srgbClr val="F3B0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36" name="Freeform 44">
              <a:extLst>
                <a:ext uri="{FF2B5EF4-FFF2-40B4-BE49-F238E27FC236}">
                  <a16:creationId xmlns:a16="http://schemas.microsoft.com/office/drawing/2014/main" xmlns="" id="{0D847E6B-B790-4074-9B0B-E3B8A4E415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7403" y="6091738"/>
              <a:ext cx="3332967" cy="1910296"/>
            </a:xfrm>
            <a:custGeom>
              <a:avLst/>
              <a:gdLst>
                <a:gd name="connsiteX0" fmla="*/ 3249501 w 3332967"/>
                <a:gd name="connsiteY0" fmla="*/ 0 h 1910296"/>
                <a:gd name="connsiteX1" fmla="*/ 3332967 w 3332967"/>
                <a:gd name="connsiteY1" fmla="*/ 0 h 1910296"/>
                <a:gd name="connsiteX2" fmla="*/ 2115855 w 3332967"/>
                <a:gd name="connsiteY2" fmla="*/ 1910296 h 1910296"/>
                <a:gd name="connsiteX3" fmla="*/ 2032389 w 3332967"/>
                <a:gd name="connsiteY3" fmla="*/ 1910296 h 1910296"/>
                <a:gd name="connsiteX4" fmla="*/ 2209299 w 3332967"/>
                <a:gd name="connsiteY4" fmla="*/ 0 h 1910296"/>
                <a:gd name="connsiteX5" fmla="*/ 2377197 w 3332967"/>
                <a:gd name="connsiteY5" fmla="*/ 0 h 1910296"/>
                <a:gd name="connsiteX6" fmla="*/ 1162117 w 3332967"/>
                <a:gd name="connsiteY6" fmla="*/ 1910296 h 1910296"/>
                <a:gd name="connsiteX7" fmla="*/ 994220 w 3332967"/>
                <a:gd name="connsiteY7" fmla="*/ 1910296 h 1910296"/>
                <a:gd name="connsiteX8" fmla="*/ 1217282 w 3332967"/>
                <a:gd name="connsiteY8" fmla="*/ 0 h 1910296"/>
                <a:gd name="connsiteX9" fmla="*/ 1772971 w 3332967"/>
                <a:gd name="connsiteY9" fmla="*/ 0 h 1910296"/>
                <a:gd name="connsiteX10" fmla="*/ 555689 w 3332967"/>
                <a:gd name="connsiteY10" fmla="*/ 1910296 h 1910296"/>
                <a:gd name="connsiteX11" fmla="*/ 0 w 3332967"/>
                <a:gd name="connsiteY11" fmla="*/ 1910296 h 1910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32967" h="1910296">
                  <a:moveTo>
                    <a:pt x="3249501" y="0"/>
                  </a:moveTo>
                  <a:lnTo>
                    <a:pt x="3332967" y="0"/>
                  </a:lnTo>
                  <a:lnTo>
                    <a:pt x="2115855" y="1910296"/>
                  </a:lnTo>
                  <a:lnTo>
                    <a:pt x="2032389" y="1910296"/>
                  </a:lnTo>
                  <a:close/>
                  <a:moveTo>
                    <a:pt x="2209299" y="0"/>
                  </a:moveTo>
                  <a:lnTo>
                    <a:pt x="2377197" y="0"/>
                  </a:lnTo>
                  <a:lnTo>
                    <a:pt x="1162117" y="1910296"/>
                  </a:lnTo>
                  <a:lnTo>
                    <a:pt x="994220" y="1910296"/>
                  </a:lnTo>
                  <a:close/>
                  <a:moveTo>
                    <a:pt x="1217282" y="0"/>
                  </a:moveTo>
                  <a:lnTo>
                    <a:pt x="1772971" y="0"/>
                  </a:lnTo>
                  <a:lnTo>
                    <a:pt x="555689" y="1910296"/>
                  </a:lnTo>
                  <a:lnTo>
                    <a:pt x="0" y="1910296"/>
                  </a:lnTo>
                  <a:close/>
                </a:path>
              </a:pathLst>
            </a:custGeom>
            <a:solidFill>
              <a:srgbClr val="EEF2F6">
                <a:alpha val="5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37" name="Freeform 107">
              <a:extLst>
                <a:ext uri="{FF2B5EF4-FFF2-40B4-BE49-F238E27FC236}">
                  <a16:creationId xmlns:a16="http://schemas.microsoft.com/office/drawing/2014/main" xmlns="" id="{97AA3D65-99B1-4E59-91C9-475DEE7975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92905" y="12079037"/>
              <a:ext cx="1263376" cy="346053"/>
            </a:xfrm>
            <a:custGeom>
              <a:avLst/>
              <a:gdLst>
                <a:gd name="T0" fmla="*/ 138 w 1013"/>
                <a:gd name="T1" fmla="*/ 0 h 276"/>
                <a:gd name="T2" fmla="*/ 138 w 1013"/>
                <a:gd name="T3" fmla="*/ 0 h 276"/>
                <a:gd name="T4" fmla="*/ 0 w 1013"/>
                <a:gd name="T5" fmla="*/ 138 h 276"/>
                <a:gd name="T6" fmla="*/ 0 w 1013"/>
                <a:gd name="T7" fmla="*/ 138 h 276"/>
                <a:gd name="T8" fmla="*/ 138 w 1013"/>
                <a:gd name="T9" fmla="*/ 275 h 276"/>
                <a:gd name="T10" fmla="*/ 1012 w 1013"/>
                <a:gd name="T11" fmla="*/ 275 h 276"/>
                <a:gd name="T12" fmla="*/ 1012 w 1013"/>
                <a:gd name="T13" fmla="*/ 0 h 276"/>
                <a:gd name="T14" fmla="*/ 138 w 1013"/>
                <a:gd name="T15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3" h="276">
                  <a:moveTo>
                    <a:pt x="138" y="0"/>
                  </a:moveTo>
                  <a:lnTo>
                    <a:pt x="138" y="0"/>
                  </a:lnTo>
                  <a:cubicBezTo>
                    <a:pt x="61" y="0"/>
                    <a:pt x="0" y="61"/>
                    <a:pt x="0" y="138"/>
                  </a:cubicBezTo>
                  <a:lnTo>
                    <a:pt x="0" y="138"/>
                  </a:lnTo>
                  <a:cubicBezTo>
                    <a:pt x="0" y="214"/>
                    <a:pt x="61" y="275"/>
                    <a:pt x="138" y="275"/>
                  </a:cubicBezTo>
                  <a:lnTo>
                    <a:pt x="1012" y="275"/>
                  </a:lnTo>
                  <a:lnTo>
                    <a:pt x="1012" y="0"/>
                  </a:lnTo>
                  <a:lnTo>
                    <a:pt x="138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38" name="Freeform 46">
              <a:extLst>
                <a:ext uri="{FF2B5EF4-FFF2-40B4-BE49-F238E27FC236}">
                  <a16:creationId xmlns:a16="http://schemas.microsoft.com/office/drawing/2014/main" xmlns="" id="{0D6DC447-C994-4074-9DD2-492D6C4D9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92905" y="12133969"/>
              <a:ext cx="1267617" cy="240591"/>
            </a:xfrm>
            <a:custGeom>
              <a:avLst/>
              <a:gdLst>
                <a:gd name="connsiteX0" fmla="*/ 949755 w 1267617"/>
                <a:gd name="connsiteY0" fmla="*/ 230703 h 240591"/>
                <a:gd name="connsiteX1" fmla="*/ 1107604 w 1267617"/>
                <a:gd name="connsiteY1" fmla="*/ 230703 h 240591"/>
                <a:gd name="connsiteX2" fmla="*/ 1113818 w 1267617"/>
                <a:gd name="connsiteY2" fmla="*/ 235098 h 240591"/>
                <a:gd name="connsiteX3" fmla="*/ 1107604 w 1267617"/>
                <a:gd name="connsiteY3" fmla="*/ 240591 h 240591"/>
                <a:gd name="connsiteX4" fmla="*/ 949755 w 1267617"/>
                <a:gd name="connsiteY4" fmla="*/ 240591 h 240591"/>
                <a:gd name="connsiteX5" fmla="*/ 944783 w 1267617"/>
                <a:gd name="connsiteY5" fmla="*/ 235098 h 240591"/>
                <a:gd name="connsiteX6" fmla="*/ 949755 w 1267617"/>
                <a:gd name="connsiteY6" fmla="*/ 230703 h 240591"/>
                <a:gd name="connsiteX7" fmla="*/ 171109 w 1267617"/>
                <a:gd name="connsiteY7" fmla="*/ 159293 h 240591"/>
                <a:gd name="connsiteX8" fmla="*/ 316497 w 1267617"/>
                <a:gd name="connsiteY8" fmla="*/ 159293 h 240591"/>
                <a:gd name="connsiteX9" fmla="*/ 322818 w 1267617"/>
                <a:gd name="connsiteY9" fmla="*/ 163688 h 240591"/>
                <a:gd name="connsiteX10" fmla="*/ 316497 w 1267617"/>
                <a:gd name="connsiteY10" fmla="*/ 169181 h 240591"/>
                <a:gd name="connsiteX11" fmla="*/ 171109 w 1267617"/>
                <a:gd name="connsiteY11" fmla="*/ 169181 h 240591"/>
                <a:gd name="connsiteX12" fmla="*/ 164788 w 1267617"/>
                <a:gd name="connsiteY12" fmla="*/ 163688 h 240591"/>
                <a:gd name="connsiteX13" fmla="*/ 171109 w 1267617"/>
                <a:gd name="connsiteY13" fmla="*/ 159293 h 240591"/>
                <a:gd name="connsiteX14" fmla="*/ 830189 w 1267617"/>
                <a:gd name="connsiteY14" fmla="*/ 131829 h 240591"/>
                <a:gd name="connsiteX15" fmla="*/ 1261368 w 1267617"/>
                <a:gd name="connsiteY15" fmla="*/ 131829 h 240591"/>
                <a:gd name="connsiteX16" fmla="*/ 1267617 w 1267617"/>
                <a:gd name="connsiteY16" fmla="*/ 136823 h 240591"/>
                <a:gd name="connsiteX17" fmla="*/ 1261368 w 1267617"/>
                <a:gd name="connsiteY17" fmla="*/ 141817 h 240591"/>
                <a:gd name="connsiteX18" fmla="*/ 830189 w 1267617"/>
                <a:gd name="connsiteY18" fmla="*/ 141817 h 240591"/>
                <a:gd name="connsiteX19" fmla="*/ 823940 w 1267617"/>
                <a:gd name="connsiteY19" fmla="*/ 136823 h 240591"/>
                <a:gd name="connsiteX20" fmla="*/ 830189 w 1267617"/>
                <a:gd name="connsiteY20" fmla="*/ 131829 h 240591"/>
                <a:gd name="connsiteX21" fmla="*/ 6251 w 1267617"/>
                <a:gd name="connsiteY21" fmla="*/ 60421 h 240591"/>
                <a:gd name="connsiteX22" fmla="*/ 327566 w 1267617"/>
                <a:gd name="connsiteY22" fmla="*/ 60421 h 240591"/>
                <a:gd name="connsiteX23" fmla="*/ 333818 w 1267617"/>
                <a:gd name="connsiteY23" fmla="*/ 64816 h 240591"/>
                <a:gd name="connsiteX24" fmla="*/ 327566 w 1267617"/>
                <a:gd name="connsiteY24" fmla="*/ 70309 h 240591"/>
                <a:gd name="connsiteX25" fmla="*/ 6251 w 1267617"/>
                <a:gd name="connsiteY25" fmla="*/ 70309 h 240591"/>
                <a:gd name="connsiteX26" fmla="*/ 0 w 1267617"/>
                <a:gd name="connsiteY26" fmla="*/ 64816 h 240591"/>
                <a:gd name="connsiteX27" fmla="*/ 6251 w 1267617"/>
                <a:gd name="connsiteY27" fmla="*/ 60421 h 240591"/>
                <a:gd name="connsiteX28" fmla="*/ 724590 w 1267617"/>
                <a:gd name="connsiteY28" fmla="*/ 0 h 240591"/>
                <a:gd name="connsiteX29" fmla="*/ 1102049 w 1267617"/>
                <a:gd name="connsiteY29" fmla="*/ 0 h 240591"/>
                <a:gd name="connsiteX30" fmla="*/ 1108319 w 1267617"/>
                <a:gd name="connsiteY30" fmla="*/ 4395 h 240591"/>
                <a:gd name="connsiteX31" fmla="*/ 1102049 w 1267617"/>
                <a:gd name="connsiteY31" fmla="*/ 9888 h 240591"/>
                <a:gd name="connsiteX32" fmla="*/ 724590 w 1267617"/>
                <a:gd name="connsiteY32" fmla="*/ 9888 h 240591"/>
                <a:gd name="connsiteX33" fmla="*/ 719574 w 1267617"/>
                <a:gd name="connsiteY33" fmla="*/ 4395 h 240591"/>
                <a:gd name="connsiteX34" fmla="*/ 724590 w 1267617"/>
                <a:gd name="connsiteY34" fmla="*/ 0 h 240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267617" h="240591">
                  <a:moveTo>
                    <a:pt x="949755" y="230703"/>
                  </a:moveTo>
                  <a:lnTo>
                    <a:pt x="1107604" y="230703"/>
                  </a:lnTo>
                  <a:cubicBezTo>
                    <a:pt x="1111332" y="230703"/>
                    <a:pt x="1113818" y="231802"/>
                    <a:pt x="1113818" y="235098"/>
                  </a:cubicBezTo>
                  <a:cubicBezTo>
                    <a:pt x="1113818" y="237295"/>
                    <a:pt x="1111332" y="240591"/>
                    <a:pt x="1107604" y="240591"/>
                  </a:cubicBezTo>
                  <a:lnTo>
                    <a:pt x="949755" y="240591"/>
                  </a:lnTo>
                  <a:cubicBezTo>
                    <a:pt x="947269" y="240591"/>
                    <a:pt x="944783" y="237295"/>
                    <a:pt x="944783" y="235098"/>
                  </a:cubicBezTo>
                  <a:cubicBezTo>
                    <a:pt x="944783" y="231802"/>
                    <a:pt x="947269" y="230703"/>
                    <a:pt x="949755" y="230703"/>
                  </a:cubicBezTo>
                  <a:close/>
                  <a:moveTo>
                    <a:pt x="171109" y="159293"/>
                  </a:moveTo>
                  <a:lnTo>
                    <a:pt x="316497" y="159293"/>
                  </a:lnTo>
                  <a:cubicBezTo>
                    <a:pt x="320289" y="159293"/>
                    <a:pt x="322818" y="160392"/>
                    <a:pt x="322818" y="163688"/>
                  </a:cubicBezTo>
                  <a:cubicBezTo>
                    <a:pt x="322818" y="166984"/>
                    <a:pt x="320289" y="169181"/>
                    <a:pt x="316497" y="169181"/>
                  </a:cubicBezTo>
                  <a:lnTo>
                    <a:pt x="171109" y="169181"/>
                  </a:lnTo>
                  <a:cubicBezTo>
                    <a:pt x="167316" y="169181"/>
                    <a:pt x="164788" y="166984"/>
                    <a:pt x="164788" y="163688"/>
                  </a:cubicBezTo>
                  <a:cubicBezTo>
                    <a:pt x="164788" y="160392"/>
                    <a:pt x="167316" y="159293"/>
                    <a:pt x="171109" y="159293"/>
                  </a:cubicBezTo>
                  <a:close/>
                  <a:moveTo>
                    <a:pt x="830189" y="131829"/>
                  </a:moveTo>
                  <a:lnTo>
                    <a:pt x="1261368" y="131829"/>
                  </a:lnTo>
                  <a:cubicBezTo>
                    <a:pt x="1263868" y="131829"/>
                    <a:pt x="1267617" y="133827"/>
                    <a:pt x="1267617" y="136823"/>
                  </a:cubicBezTo>
                  <a:cubicBezTo>
                    <a:pt x="1267617" y="139820"/>
                    <a:pt x="1263868" y="141817"/>
                    <a:pt x="1261368" y="141817"/>
                  </a:cubicBezTo>
                  <a:lnTo>
                    <a:pt x="830189" y="141817"/>
                  </a:lnTo>
                  <a:cubicBezTo>
                    <a:pt x="826440" y="141817"/>
                    <a:pt x="823940" y="139820"/>
                    <a:pt x="823940" y="136823"/>
                  </a:cubicBezTo>
                  <a:cubicBezTo>
                    <a:pt x="823940" y="133827"/>
                    <a:pt x="826440" y="131829"/>
                    <a:pt x="830189" y="131829"/>
                  </a:cubicBezTo>
                  <a:close/>
                  <a:moveTo>
                    <a:pt x="6251" y="60421"/>
                  </a:moveTo>
                  <a:lnTo>
                    <a:pt x="327566" y="60421"/>
                  </a:lnTo>
                  <a:cubicBezTo>
                    <a:pt x="331317" y="60421"/>
                    <a:pt x="333818" y="62618"/>
                    <a:pt x="333818" y="64816"/>
                  </a:cubicBezTo>
                  <a:cubicBezTo>
                    <a:pt x="333818" y="68112"/>
                    <a:pt x="331317" y="70309"/>
                    <a:pt x="327566" y="70309"/>
                  </a:cubicBezTo>
                  <a:lnTo>
                    <a:pt x="6251" y="70309"/>
                  </a:lnTo>
                  <a:cubicBezTo>
                    <a:pt x="3751" y="70309"/>
                    <a:pt x="0" y="68112"/>
                    <a:pt x="0" y="64816"/>
                  </a:cubicBezTo>
                  <a:cubicBezTo>
                    <a:pt x="0" y="62618"/>
                    <a:pt x="3751" y="60421"/>
                    <a:pt x="6251" y="60421"/>
                  </a:cubicBezTo>
                  <a:close/>
                  <a:moveTo>
                    <a:pt x="724590" y="0"/>
                  </a:moveTo>
                  <a:lnTo>
                    <a:pt x="1102049" y="0"/>
                  </a:lnTo>
                  <a:cubicBezTo>
                    <a:pt x="1104557" y="0"/>
                    <a:pt x="1108319" y="2197"/>
                    <a:pt x="1108319" y="4395"/>
                  </a:cubicBezTo>
                  <a:cubicBezTo>
                    <a:pt x="1108319" y="7691"/>
                    <a:pt x="1104557" y="9888"/>
                    <a:pt x="1102049" y="9888"/>
                  </a:cubicBezTo>
                  <a:lnTo>
                    <a:pt x="724590" y="9888"/>
                  </a:lnTo>
                  <a:cubicBezTo>
                    <a:pt x="722082" y="9888"/>
                    <a:pt x="719574" y="7691"/>
                    <a:pt x="719574" y="4395"/>
                  </a:cubicBezTo>
                  <a:cubicBezTo>
                    <a:pt x="719574" y="2197"/>
                    <a:pt x="722082" y="0"/>
                    <a:pt x="724590" y="0"/>
                  </a:cubicBezTo>
                  <a:close/>
                </a:path>
              </a:pathLst>
            </a:custGeom>
            <a:solidFill>
              <a:srgbClr val="DFE2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39" name="Freeform 113">
              <a:extLst>
                <a:ext uri="{FF2B5EF4-FFF2-40B4-BE49-F238E27FC236}">
                  <a16:creationId xmlns:a16="http://schemas.microsoft.com/office/drawing/2014/main" xmlns="" id="{5EEE55F3-FDA7-49A6-9530-02C90D9BD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73613" y="11222142"/>
              <a:ext cx="659152" cy="203236"/>
            </a:xfrm>
            <a:custGeom>
              <a:avLst/>
              <a:gdLst>
                <a:gd name="T0" fmla="*/ 530 w 531"/>
                <a:gd name="T1" fmla="*/ 82 h 164"/>
                <a:gd name="T2" fmla="*/ 530 w 531"/>
                <a:gd name="T3" fmla="*/ 82 h 164"/>
                <a:gd name="T4" fmla="*/ 449 w 531"/>
                <a:gd name="T5" fmla="*/ 0 h 164"/>
                <a:gd name="T6" fmla="*/ 0 w 531"/>
                <a:gd name="T7" fmla="*/ 0 h 164"/>
                <a:gd name="T8" fmla="*/ 0 w 531"/>
                <a:gd name="T9" fmla="*/ 163 h 164"/>
                <a:gd name="T10" fmla="*/ 449 w 531"/>
                <a:gd name="T11" fmla="*/ 163 h 164"/>
                <a:gd name="T12" fmla="*/ 449 w 531"/>
                <a:gd name="T13" fmla="*/ 163 h 164"/>
                <a:gd name="T14" fmla="*/ 530 w 531"/>
                <a:gd name="T15" fmla="*/ 8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1" h="164">
                  <a:moveTo>
                    <a:pt x="530" y="82"/>
                  </a:moveTo>
                  <a:lnTo>
                    <a:pt x="530" y="82"/>
                  </a:lnTo>
                  <a:cubicBezTo>
                    <a:pt x="530" y="36"/>
                    <a:pt x="494" y="0"/>
                    <a:pt x="449" y="0"/>
                  </a:cubicBezTo>
                  <a:lnTo>
                    <a:pt x="0" y="0"/>
                  </a:lnTo>
                  <a:lnTo>
                    <a:pt x="0" y="163"/>
                  </a:lnTo>
                  <a:lnTo>
                    <a:pt x="449" y="163"/>
                  </a:lnTo>
                  <a:lnTo>
                    <a:pt x="449" y="163"/>
                  </a:lnTo>
                  <a:cubicBezTo>
                    <a:pt x="494" y="163"/>
                    <a:pt x="530" y="127"/>
                    <a:pt x="530" y="8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40" name="Freeform 48">
              <a:extLst>
                <a:ext uri="{FF2B5EF4-FFF2-40B4-BE49-F238E27FC236}">
                  <a16:creationId xmlns:a16="http://schemas.microsoft.com/office/drawing/2014/main" xmlns="" id="{B76CA377-C582-440A-B65A-6BA1B04DF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68123" y="11255099"/>
              <a:ext cx="646938" cy="114253"/>
            </a:xfrm>
            <a:custGeom>
              <a:avLst/>
              <a:gdLst>
                <a:gd name="connsiteX0" fmla="*/ 6205 w 646938"/>
                <a:gd name="connsiteY0" fmla="*/ 104365 h 114253"/>
                <a:gd name="connsiteX1" fmla="*/ 290413 w 646938"/>
                <a:gd name="connsiteY1" fmla="*/ 104365 h 114253"/>
                <a:gd name="connsiteX2" fmla="*/ 295377 w 646938"/>
                <a:gd name="connsiteY2" fmla="*/ 109859 h 114253"/>
                <a:gd name="connsiteX3" fmla="*/ 290413 w 646938"/>
                <a:gd name="connsiteY3" fmla="*/ 114253 h 114253"/>
                <a:gd name="connsiteX4" fmla="*/ 6205 w 646938"/>
                <a:gd name="connsiteY4" fmla="*/ 114253 h 114253"/>
                <a:gd name="connsiteX5" fmla="*/ 0 w 646938"/>
                <a:gd name="connsiteY5" fmla="*/ 109859 h 114253"/>
                <a:gd name="connsiteX6" fmla="*/ 6205 w 646938"/>
                <a:gd name="connsiteY6" fmla="*/ 104365 h 114253"/>
                <a:gd name="connsiteX7" fmla="*/ 258899 w 646938"/>
                <a:gd name="connsiteY7" fmla="*/ 65915 h 114253"/>
                <a:gd name="connsiteX8" fmla="*/ 497882 w 646938"/>
                <a:gd name="connsiteY8" fmla="*/ 65915 h 114253"/>
                <a:gd name="connsiteX9" fmla="*/ 504105 w 646938"/>
                <a:gd name="connsiteY9" fmla="*/ 70909 h 114253"/>
                <a:gd name="connsiteX10" fmla="*/ 497882 w 646938"/>
                <a:gd name="connsiteY10" fmla="*/ 75903 h 114253"/>
                <a:gd name="connsiteX11" fmla="*/ 258899 w 646938"/>
                <a:gd name="connsiteY11" fmla="*/ 75903 h 114253"/>
                <a:gd name="connsiteX12" fmla="*/ 252675 w 646938"/>
                <a:gd name="connsiteY12" fmla="*/ 70909 h 114253"/>
                <a:gd name="connsiteX13" fmla="*/ 258899 w 646938"/>
                <a:gd name="connsiteY13" fmla="*/ 65915 h 114253"/>
                <a:gd name="connsiteX14" fmla="*/ 467551 w 646938"/>
                <a:gd name="connsiteY14" fmla="*/ 0 h 114253"/>
                <a:gd name="connsiteX15" fmla="*/ 642024 w 646938"/>
                <a:gd name="connsiteY15" fmla="*/ 0 h 114253"/>
                <a:gd name="connsiteX16" fmla="*/ 646938 w 646938"/>
                <a:gd name="connsiteY16" fmla="*/ 4994 h 114253"/>
                <a:gd name="connsiteX17" fmla="*/ 642024 w 646938"/>
                <a:gd name="connsiteY17" fmla="*/ 9988 h 114253"/>
                <a:gd name="connsiteX18" fmla="*/ 467551 w 646938"/>
                <a:gd name="connsiteY18" fmla="*/ 9988 h 114253"/>
                <a:gd name="connsiteX19" fmla="*/ 461408 w 646938"/>
                <a:gd name="connsiteY19" fmla="*/ 4994 h 114253"/>
                <a:gd name="connsiteX20" fmla="*/ 467551 w 646938"/>
                <a:gd name="connsiteY20" fmla="*/ 0 h 114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46938" h="114253">
                  <a:moveTo>
                    <a:pt x="6205" y="104365"/>
                  </a:moveTo>
                  <a:lnTo>
                    <a:pt x="290413" y="104365"/>
                  </a:lnTo>
                  <a:cubicBezTo>
                    <a:pt x="292895" y="104365"/>
                    <a:pt x="295377" y="107661"/>
                    <a:pt x="295377" y="109859"/>
                  </a:cubicBezTo>
                  <a:cubicBezTo>
                    <a:pt x="295377" y="113155"/>
                    <a:pt x="292895" y="114253"/>
                    <a:pt x="290413" y="114253"/>
                  </a:cubicBezTo>
                  <a:lnTo>
                    <a:pt x="6205" y="114253"/>
                  </a:lnTo>
                  <a:cubicBezTo>
                    <a:pt x="2482" y="114253"/>
                    <a:pt x="0" y="113155"/>
                    <a:pt x="0" y="109859"/>
                  </a:cubicBezTo>
                  <a:cubicBezTo>
                    <a:pt x="0" y="107661"/>
                    <a:pt x="2482" y="104365"/>
                    <a:pt x="6205" y="104365"/>
                  </a:cubicBezTo>
                  <a:close/>
                  <a:moveTo>
                    <a:pt x="258899" y="65915"/>
                  </a:moveTo>
                  <a:lnTo>
                    <a:pt x="497882" y="65915"/>
                  </a:lnTo>
                  <a:cubicBezTo>
                    <a:pt x="501616" y="65915"/>
                    <a:pt x="504105" y="67913"/>
                    <a:pt x="504105" y="70909"/>
                  </a:cubicBezTo>
                  <a:cubicBezTo>
                    <a:pt x="504105" y="72907"/>
                    <a:pt x="501616" y="75903"/>
                    <a:pt x="497882" y="75903"/>
                  </a:cubicBezTo>
                  <a:lnTo>
                    <a:pt x="258899" y="75903"/>
                  </a:lnTo>
                  <a:cubicBezTo>
                    <a:pt x="255164" y="75903"/>
                    <a:pt x="252675" y="72907"/>
                    <a:pt x="252675" y="70909"/>
                  </a:cubicBezTo>
                  <a:cubicBezTo>
                    <a:pt x="252675" y="67913"/>
                    <a:pt x="255164" y="65915"/>
                    <a:pt x="258899" y="65915"/>
                  </a:cubicBezTo>
                  <a:close/>
                  <a:moveTo>
                    <a:pt x="467551" y="0"/>
                  </a:moveTo>
                  <a:lnTo>
                    <a:pt x="642024" y="0"/>
                  </a:lnTo>
                  <a:cubicBezTo>
                    <a:pt x="644481" y="0"/>
                    <a:pt x="646938" y="1998"/>
                    <a:pt x="646938" y="4994"/>
                  </a:cubicBezTo>
                  <a:cubicBezTo>
                    <a:pt x="646938" y="6992"/>
                    <a:pt x="644481" y="9988"/>
                    <a:pt x="642024" y="9988"/>
                  </a:cubicBezTo>
                  <a:lnTo>
                    <a:pt x="467551" y="9988"/>
                  </a:lnTo>
                  <a:cubicBezTo>
                    <a:pt x="463865" y="9988"/>
                    <a:pt x="461408" y="6992"/>
                    <a:pt x="461408" y="4994"/>
                  </a:cubicBezTo>
                  <a:cubicBezTo>
                    <a:pt x="461408" y="1998"/>
                    <a:pt x="463865" y="0"/>
                    <a:pt x="467551" y="0"/>
                  </a:cubicBezTo>
                  <a:close/>
                </a:path>
              </a:pathLst>
            </a:custGeom>
            <a:solidFill>
              <a:srgbClr val="DFE2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41" name="Freeform 117">
              <a:extLst>
                <a:ext uri="{FF2B5EF4-FFF2-40B4-BE49-F238E27FC236}">
                  <a16:creationId xmlns:a16="http://schemas.microsoft.com/office/drawing/2014/main" xmlns="" id="{011B7107-F3E5-413F-9073-1550A0B2C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37275" y="10749749"/>
              <a:ext cx="2823368" cy="335068"/>
            </a:xfrm>
            <a:custGeom>
              <a:avLst/>
              <a:gdLst>
                <a:gd name="T0" fmla="*/ 135 w 2267"/>
                <a:gd name="T1" fmla="*/ 0 h 270"/>
                <a:gd name="T2" fmla="*/ 135 w 2267"/>
                <a:gd name="T3" fmla="*/ 0 h 270"/>
                <a:gd name="T4" fmla="*/ 0 w 2267"/>
                <a:gd name="T5" fmla="*/ 135 h 270"/>
                <a:gd name="T6" fmla="*/ 0 w 2267"/>
                <a:gd name="T7" fmla="*/ 135 h 270"/>
                <a:gd name="T8" fmla="*/ 135 w 2267"/>
                <a:gd name="T9" fmla="*/ 269 h 270"/>
                <a:gd name="T10" fmla="*/ 2266 w 2267"/>
                <a:gd name="T11" fmla="*/ 269 h 270"/>
                <a:gd name="T12" fmla="*/ 2266 w 2267"/>
                <a:gd name="T13" fmla="*/ 0 h 270"/>
                <a:gd name="T14" fmla="*/ 135 w 2267"/>
                <a:gd name="T15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67" h="270">
                  <a:moveTo>
                    <a:pt x="135" y="0"/>
                  </a:moveTo>
                  <a:lnTo>
                    <a:pt x="135" y="0"/>
                  </a:lnTo>
                  <a:cubicBezTo>
                    <a:pt x="60" y="0"/>
                    <a:pt x="0" y="61"/>
                    <a:pt x="0" y="135"/>
                  </a:cubicBezTo>
                  <a:lnTo>
                    <a:pt x="0" y="135"/>
                  </a:lnTo>
                  <a:cubicBezTo>
                    <a:pt x="0" y="209"/>
                    <a:pt x="60" y="269"/>
                    <a:pt x="135" y="269"/>
                  </a:cubicBezTo>
                  <a:lnTo>
                    <a:pt x="2266" y="269"/>
                  </a:lnTo>
                  <a:lnTo>
                    <a:pt x="2266" y="0"/>
                  </a:lnTo>
                  <a:lnTo>
                    <a:pt x="13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42" name="Freeform 50">
              <a:extLst>
                <a:ext uri="{FF2B5EF4-FFF2-40B4-BE49-F238E27FC236}">
                  <a16:creationId xmlns:a16="http://schemas.microsoft.com/office/drawing/2014/main" xmlns="" id="{E25CC9EB-9422-42C8-8DB1-C73FE210DB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8827" y="10788196"/>
              <a:ext cx="2866068" cy="207634"/>
            </a:xfrm>
            <a:custGeom>
              <a:avLst/>
              <a:gdLst>
                <a:gd name="connsiteX0" fmla="*/ 6199 w 2866068"/>
                <a:gd name="connsiteY0" fmla="*/ 197746 h 207634"/>
                <a:gd name="connsiteX1" fmla="*/ 466194 w 2866068"/>
                <a:gd name="connsiteY1" fmla="*/ 197746 h 207634"/>
                <a:gd name="connsiteX2" fmla="*/ 471153 w 2866068"/>
                <a:gd name="connsiteY2" fmla="*/ 202141 h 207634"/>
                <a:gd name="connsiteX3" fmla="*/ 466194 w 2866068"/>
                <a:gd name="connsiteY3" fmla="*/ 207634 h 207634"/>
                <a:gd name="connsiteX4" fmla="*/ 6199 w 2866068"/>
                <a:gd name="connsiteY4" fmla="*/ 207634 h 207634"/>
                <a:gd name="connsiteX5" fmla="*/ 0 w 2866068"/>
                <a:gd name="connsiteY5" fmla="*/ 202141 h 207634"/>
                <a:gd name="connsiteX6" fmla="*/ 6199 w 2866068"/>
                <a:gd name="connsiteY6" fmla="*/ 197746 h 207634"/>
                <a:gd name="connsiteX7" fmla="*/ 1709027 w 2866068"/>
                <a:gd name="connsiteY7" fmla="*/ 153804 h 207634"/>
                <a:gd name="connsiteX8" fmla="*/ 2222669 w 2866068"/>
                <a:gd name="connsiteY8" fmla="*/ 153804 h 207634"/>
                <a:gd name="connsiteX9" fmla="*/ 2228887 w 2866068"/>
                <a:gd name="connsiteY9" fmla="*/ 158199 h 207634"/>
                <a:gd name="connsiteX10" fmla="*/ 2222669 w 2866068"/>
                <a:gd name="connsiteY10" fmla="*/ 163692 h 207634"/>
                <a:gd name="connsiteX11" fmla="*/ 1709027 w 2866068"/>
                <a:gd name="connsiteY11" fmla="*/ 163692 h 207634"/>
                <a:gd name="connsiteX12" fmla="*/ 1702809 w 2866068"/>
                <a:gd name="connsiteY12" fmla="*/ 158199 h 207634"/>
                <a:gd name="connsiteX13" fmla="*/ 1709027 w 2866068"/>
                <a:gd name="connsiteY13" fmla="*/ 153804 h 207634"/>
                <a:gd name="connsiteX14" fmla="*/ 795974 w 2866068"/>
                <a:gd name="connsiteY14" fmla="*/ 131830 h 207634"/>
                <a:gd name="connsiteX15" fmla="*/ 865883 w 2866068"/>
                <a:gd name="connsiteY15" fmla="*/ 131830 h 207634"/>
                <a:gd name="connsiteX16" fmla="*/ 872125 w 2866068"/>
                <a:gd name="connsiteY16" fmla="*/ 136225 h 207634"/>
                <a:gd name="connsiteX17" fmla="*/ 865883 w 2866068"/>
                <a:gd name="connsiteY17" fmla="*/ 141718 h 207634"/>
                <a:gd name="connsiteX18" fmla="*/ 795974 w 2866068"/>
                <a:gd name="connsiteY18" fmla="*/ 141718 h 207634"/>
                <a:gd name="connsiteX19" fmla="*/ 790980 w 2866068"/>
                <a:gd name="connsiteY19" fmla="*/ 136225 h 207634"/>
                <a:gd name="connsiteX20" fmla="*/ 795974 w 2866068"/>
                <a:gd name="connsiteY20" fmla="*/ 131830 h 207634"/>
                <a:gd name="connsiteX21" fmla="*/ 39174 w 2866068"/>
                <a:gd name="connsiteY21" fmla="*/ 49439 h 207634"/>
                <a:gd name="connsiteX22" fmla="*/ 1052673 w 2866068"/>
                <a:gd name="connsiteY22" fmla="*/ 49439 h 207634"/>
                <a:gd name="connsiteX23" fmla="*/ 1058890 w 2866068"/>
                <a:gd name="connsiteY23" fmla="*/ 54933 h 207634"/>
                <a:gd name="connsiteX24" fmla="*/ 1052673 w 2866068"/>
                <a:gd name="connsiteY24" fmla="*/ 59327 h 207634"/>
                <a:gd name="connsiteX25" fmla="*/ 39174 w 2866068"/>
                <a:gd name="connsiteY25" fmla="*/ 59327 h 207634"/>
                <a:gd name="connsiteX26" fmla="*/ 32956 w 2866068"/>
                <a:gd name="connsiteY26" fmla="*/ 54933 h 207634"/>
                <a:gd name="connsiteX27" fmla="*/ 39174 w 2866068"/>
                <a:gd name="connsiteY27" fmla="*/ 49439 h 207634"/>
                <a:gd name="connsiteX28" fmla="*/ 2022130 w 2866068"/>
                <a:gd name="connsiteY28" fmla="*/ 0 h 207634"/>
                <a:gd name="connsiteX29" fmla="*/ 2859845 w 2866068"/>
                <a:gd name="connsiteY29" fmla="*/ 0 h 207634"/>
                <a:gd name="connsiteX30" fmla="*/ 2866068 w 2866068"/>
                <a:gd name="connsiteY30" fmla="*/ 5493 h 207634"/>
                <a:gd name="connsiteX31" fmla="*/ 2859845 w 2866068"/>
                <a:gd name="connsiteY31" fmla="*/ 9888 h 207634"/>
                <a:gd name="connsiteX32" fmla="*/ 2022130 w 2866068"/>
                <a:gd name="connsiteY32" fmla="*/ 9888 h 207634"/>
                <a:gd name="connsiteX33" fmla="*/ 2015906 w 2866068"/>
                <a:gd name="connsiteY33" fmla="*/ 5493 h 207634"/>
                <a:gd name="connsiteX34" fmla="*/ 2022130 w 2866068"/>
                <a:gd name="connsiteY34" fmla="*/ 0 h 20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866068" h="207634">
                  <a:moveTo>
                    <a:pt x="6199" y="197746"/>
                  </a:moveTo>
                  <a:lnTo>
                    <a:pt x="466194" y="197746"/>
                  </a:lnTo>
                  <a:cubicBezTo>
                    <a:pt x="468673" y="197746"/>
                    <a:pt x="471153" y="199943"/>
                    <a:pt x="471153" y="202141"/>
                  </a:cubicBezTo>
                  <a:cubicBezTo>
                    <a:pt x="471153" y="205437"/>
                    <a:pt x="468673" y="207634"/>
                    <a:pt x="466194" y="207634"/>
                  </a:cubicBezTo>
                  <a:lnTo>
                    <a:pt x="6199" y="207634"/>
                  </a:lnTo>
                  <a:cubicBezTo>
                    <a:pt x="2480" y="207634"/>
                    <a:pt x="0" y="205437"/>
                    <a:pt x="0" y="202141"/>
                  </a:cubicBezTo>
                  <a:cubicBezTo>
                    <a:pt x="0" y="199943"/>
                    <a:pt x="2480" y="197746"/>
                    <a:pt x="6199" y="197746"/>
                  </a:cubicBezTo>
                  <a:close/>
                  <a:moveTo>
                    <a:pt x="1709027" y="153804"/>
                  </a:moveTo>
                  <a:lnTo>
                    <a:pt x="2222669" y="153804"/>
                  </a:lnTo>
                  <a:cubicBezTo>
                    <a:pt x="2226400" y="153804"/>
                    <a:pt x="2228887" y="156001"/>
                    <a:pt x="2228887" y="158199"/>
                  </a:cubicBezTo>
                  <a:cubicBezTo>
                    <a:pt x="2228887" y="161495"/>
                    <a:pt x="2226400" y="163692"/>
                    <a:pt x="2222669" y="163692"/>
                  </a:cubicBezTo>
                  <a:lnTo>
                    <a:pt x="1709027" y="163692"/>
                  </a:lnTo>
                  <a:cubicBezTo>
                    <a:pt x="1705296" y="163692"/>
                    <a:pt x="1702809" y="161495"/>
                    <a:pt x="1702809" y="158199"/>
                  </a:cubicBezTo>
                  <a:cubicBezTo>
                    <a:pt x="1702809" y="156001"/>
                    <a:pt x="1705296" y="153804"/>
                    <a:pt x="1709027" y="153804"/>
                  </a:cubicBezTo>
                  <a:close/>
                  <a:moveTo>
                    <a:pt x="795974" y="131830"/>
                  </a:moveTo>
                  <a:lnTo>
                    <a:pt x="865883" y="131830"/>
                  </a:lnTo>
                  <a:cubicBezTo>
                    <a:pt x="869628" y="131830"/>
                    <a:pt x="872125" y="134027"/>
                    <a:pt x="872125" y="136225"/>
                  </a:cubicBezTo>
                  <a:cubicBezTo>
                    <a:pt x="872125" y="139521"/>
                    <a:pt x="869628" y="141718"/>
                    <a:pt x="865883" y="141718"/>
                  </a:cubicBezTo>
                  <a:lnTo>
                    <a:pt x="795974" y="141718"/>
                  </a:lnTo>
                  <a:cubicBezTo>
                    <a:pt x="792228" y="141718"/>
                    <a:pt x="790980" y="139521"/>
                    <a:pt x="790980" y="136225"/>
                  </a:cubicBezTo>
                  <a:cubicBezTo>
                    <a:pt x="790980" y="134027"/>
                    <a:pt x="792228" y="131830"/>
                    <a:pt x="795974" y="131830"/>
                  </a:cubicBezTo>
                  <a:close/>
                  <a:moveTo>
                    <a:pt x="39174" y="49439"/>
                  </a:moveTo>
                  <a:lnTo>
                    <a:pt x="1052673" y="49439"/>
                  </a:lnTo>
                  <a:cubicBezTo>
                    <a:pt x="1056403" y="49439"/>
                    <a:pt x="1058890" y="51636"/>
                    <a:pt x="1058890" y="54933"/>
                  </a:cubicBezTo>
                  <a:cubicBezTo>
                    <a:pt x="1058890" y="57130"/>
                    <a:pt x="1056403" y="59327"/>
                    <a:pt x="1052673" y="59327"/>
                  </a:cubicBezTo>
                  <a:lnTo>
                    <a:pt x="39174" y="59327"/>
                  </a:lnTo>
                  <a:cubicBezTo>
                    <a:pt x="36687" y="59327"/>
                    <a:pt x="32956" y="57130"/>
                    <a:pt x="32956" y="54933"/>
                  </a:cubicBezTo>
                  <a:cubicBezTo>
                    <a:pt x="32956" y="51636"/>
                    <a:pt x="36687" y="49439"/>
                    <a:pt x="39174" y="49439"/>
                  </a:cubicBezTo>
                  <a:close/>
                  <a:moveTo>
                    <a:pt x="2022130" y="0"/>
                  </a:moveTo>
                  <a:lnTo>
                    <a:pt x="2859845" y="0"/>
                  </a:lnTo>
                  <a:cubicBezTo>
                    <a:pt x="2862334" y="0"/>
                    <a:pt x="2866068" y="2197"/>
                    <a:pt x="2866068" y="5493"/>
                  </a:cubicBezTo>
                  <a:cubicBezTo>
                    <a:pt x="2866068" y="7691"/>
                    <a:pt x="2862334" y="9888"/>
                    <a:pt x="2859845" y="9888"/>
                  </a:cubicBezTo>
                  <a:lnTo>
                    <a:pt x="2022130" y="9888"/>
                  </a:lnTo>
                  <a:cubicBezTo>
                    <a:pt x="2019640" y="9888"/>
                    <a:pt x="2015906" y="7691"/>
                    <a:pt x="2015906" y="5493"/>
                  </a:cubicBezTo>
                  <a:cubicBezTo>
                    <a:pt x="2015906" y="2197"/>
                    <a:pt x="2019640" y="0"/>
                    <a:pt x="2022130" y="0"/>
                  </a:cubicBezTo>
                  <a:close/>
                </a:path>
              </a:pathLst>
            </a:custGeom>
            <a:solidFill>
              <a:srgbClr val="DFE2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43" name="Freeform 123">
              <a:extLst>
                <a:ext uri="{FF2B5EF4-FFF2-40B4-BE49-F238E27FC236}">
                  <a16:creationId xmlns:a16="http://schemas.microsoft.com/office/drawing/2014/main" xmlns="" id="{BE85A1B0-BA34-4BD1-9A9D-A66BD5C02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29099" y="10244399"/>
              <a:ext cx="911827" cy="335068"/>
            </a:xfrm>
            <a:custGeom>
              <a:avLst/>
              <a:gdLst>
                <a:gd name="T0" fmla="*/ 134 w 730"/>
                <a:gd name="T1" fmla="*/ 0 h 270"/>
                <a:gd name="T2" fmla="*/ 134 w 730"/>
                <a:gd name="T3" fmla="*/ 0 h 270"/>
                <a:gd name="T4" fmla="*/ 0 w 730"/>
                <a:gd name="T5" fmla="*/ 134 h 270"/>
                <a:gd name="T6" fmla="*/ 0 w 730"/>
                <a:gd name="T7" fmla="*/ 134 h 270"/>
                <a:gd name="T8" fmla="*/ 134 w 730"/>
                <a:gd name="T9" fmla="*/ 269 h 270"/>
                <a:gd name="T10" fmla="*/ 729 w 730"/>
                <a:gd name="T11" fmla="*/ 269 h 270"/>
                <a:gd name="T12" fmla="*/ 729 w 730"/>
                <a:gd name="T13" fmla="*/ 0 h 270"/>
                <a:gd name="T14" fmla="*/ 134 w 730"/>
                <a:gd name="T15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0" h="270">
                  <a:moveTo>
                    <a:pt x="134" y="0"/>
                  </a:moveTo>
                  <a:lnTo>
                    <a:pt x="134" y="0"/>
                  </a:lnTo>
                  <a:cubicBezTo>
                    <a:pt x="60" y="0"/>
                    <a:pt x="0" y="60"/>
                    <a:pt x="0" y="134"/>
                  </a:cubicBezTo>
                  <a:lnTo>
                    <a:pt x="0" y="134"/>
                  </a:lnTo>
                  <a:cubicBezTo>
                    <a:pt x="0" y="208"/>
                    <a:pt x="60" y="269"/>
                    <a:pt x="134" y="269"/>
                  </a:cubicBezTo>
                  <a:lnTo>
                    <a:pt x="729" y="269"/>
                  </a:lnTo>
                  <a:lnTo>
                    <a:pt x="729" y="0"/>
                  </a:lnTo>
                  <a:lnTo>
                    <a:pt x="134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44" name="Freeform 52">
              <a:extLst>
                <a:ext uri="{FF2B5EF4-FFF2-40B4-BE49-F238E27FC236}">
                  <a16:creationId xmlns:a16="http://schemas.microsoft.com/office/drawing/2014/main" xmlns="" id="{4F4CBBE8-7800-4C84-86AA-8F3D964465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29097" y="10365243"/>
              <a:ext cx="916084" cy="119746"/>
            </a:xfrm>
            <a:custGeom>
              <a:avLst/>
              <a:gdLst>
                <a:gd name="connsiteX0" fmla="*/ 576247 w 916084"/>
                <a:gd name="connsiteY0" fmla="*/ 109858 h 119746"/>
                <a:gd name="connsiteX1" fmla="*/ 911101 w 916084"/>
                <a:gd name="connsiteY1" fmla="*/ 109858 h 119746"/>
                <a:gd name="connsiteX2" fmla="*/ 916080 w 916084"/>
                <a:gd name="connsiteY2" fmla="*/ 114253 h 119746"/>
                <a:gd name="connsiteX3" fmla="*/ 911101 w 916084"/>
                <a:gd name="connsiteY3" fmla="*/ 119746 h 119746"/>
                <a:gd name="connsiteX4" fmla="*/ 576247 w 916084"/>
                <a:gd name="connsiteY4" fmla="*/ 119746 h 119746"/>
                <a:gd name="connsiteX5" fmla="*/ 571268 w 916084"/>
                <a:gd name="connsiteY5" fmla="*/ 114253 h 119746"/>
                <a:gd name="connsiteX6" fmla="*/ 576247 w 916084"/>
                <a:gd name="connsiteY6" fmla="*/ 109858 h 119746"/>
                <a:gd name="connsiteX7" fmla="*/ 6211 w 916084"/>
                <a:gd name="connsiteY7" fmla="*/ 16477 h 119746"/>
                <a:gd name="connsiteX8" fmla="*/ 239732 w 916084"/>
                <a:gd name="connsiteY8" fmla="*/ 16477 h 119746"/>
                <a:gd name="connsiteX9" fmla="*/ 245943 w 916084"/>
                <a:gd name="connsiteY9" fmla="*/ 21471 h 119746"/>
                <a:gd name="connsiteX10" fmla="*/ 239732 w 916084"/>
                <a:gd name="connsiteY10" fmla="*/ 26465 h 119746"/>
                <a:gd name="connsiteX11" fmla="*/ 6211 w 916084"/>
                <a:gd name="connsiteY11" fmla="*/ 26465 h 119746"/>
                <a:gd name="connsiteX12" fmla="*/ 0 w 916084"/>
                <a:gd name="connsiteY12" fmla="*/ 21471 h 119746"/>
                <a:gd name="connsiteX13" fmla="*/ 6211 w 916084"/>
                <a:gd name="connsiteY13" fmla="*/ 16477 h 119746"/>
                <a:gd name="connsiteX14" fmla="*/ 835624 w 916084"/>
                <a:gd name="connsiteY14" fmla="*/ 0 h 119746"/>
                <a:gd name="connsiteX15" fmla="*/ 911133 w 916084"/>
                <a:gd name="connsiteY15" fmla="*/ 0 h 119746"/>
                <a:gd name="connsiteX16" fmla="*/ 916084 w 916084"/>
                <a:gd name="connsiteY16" fmla="*/ 4994 h 119746"/>
                <a:gd name="connsiteX17" fmla="*/ 911133 w 916084"/>
                <a:gd name="connsiteY17" fmla="*/ 9988 h 119746"/>
                <a:gd name="connsiteX18" fmla="*/ 835624 w 916084"/>
                <a:gd name="connsiteY18" fmla="*/ 9988 h 119746"/>
                <a:gd name="connsiteX19" fmla="*/ 829435 w 916084"/>
                <a:gd name="connsiteY19" fmla="*/ 4994 h 119746"/>
                <a:gd name="connsiteX20" fmla="*/ 835624 w 916084"/>
                <a:gd name="connsiteY20" fmla="*/ 0 h 119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16084" h="119746">
                  <a:moveTo>
                    <a:pt x="576247" y="109858"/>
                  </a:moveTo>
                  <a:lnTo>
                    <a:pt x="911101" y="109858"/>
                  </a:lnTo>
                  <a:cubicBezTo>
                    <a:pt x="913591" y="109858"/>
                    <a:pt x="916080" y="112055"/>
                    <a:pt x="916080" y="114253"/>
                  </a:cubicBezTo>
                  <a:cubicBezTo>
                    <a:pt x="916080" y="117549"/>
                    <a:pt x="913591" y="119746"/>
                    <a:pt x="911101" y="119746"/>
                  </a:cubicBezTo>
                  <a:lnTo>
                    <a:pt x="576247" y="119746"/>
                  </a:lnTo>
                  <a:cubicBezTo>
                    <a:pt x="573758" y="119746"/>
                    <a:pt x="571268" y="117549"/>
                    <a:pt x="571268" y="114253"/>
                  </a:cubicBezTo>
                  <a:cubicBezTo>
                    <a:pt x="571268" y="112055"/>
                    <a:pt x="573758" y="109858"/>
                    <a:pt x="576247" y="109858"/>
                  </a:cubicBezTo>
                  <a:close/>
                  <a:moveTo>
                    <a:pt x="6211" y="16477"/>
                  </a:moveTo>
                  <a:lnTo>
                    <a:pt x="239732" y="16477"/>
                  </a:lnTo>
                  <a:cubicBezTo>
                    <a:pt x="242216" y="16477"/>
                    <a:pt x="245943" y="18475"/>
                    <a:pt x="245943" y="21471"/>
                  </a:cubicBezTo>
                  <a:cubicBezTo>
                    <a:pt x="245943" y="24468"/>
                    <a:pt x="242216" y="26465"/>
                    <a:pt x="239732" y="26465"/>
                  </a:cubicBezTo>
                  <a:lnTo>
                    <a:pt x="6211" y="26465"/>
                  </a:lnTo>
                  <a:cubicBezTo>
                    <a:pt x="1242" y="26465"/>
                    <a:pt x="0" y="24468"/>
                    <a:pt x="0" y="21471"/>
                  </a:cubicBezTo>
                  <a:cubicBezTo>
                    <a:pt x="0" y="18475"/>
                    <a:pt x="1242" y="16477"/>
                    <a:pt x="6211" y="16477"/>
                  </a:cubicBezTo>
                  <a:close/>
                  <a:moveTo>
                    <a:pt x="835624" y="0"/>
                  </a:moveTo>
                  <a:lnTo>
                    <a:pt x="911133" y="0"/>
                  </a:lnTo>
                  <a:cubicBezTo>
                    <a:pt x="913608" y="0"/>
                    <a:pt x="916084" y="1998"/>
                    <a:pt x="916084" y="4994"/>
                  </a:cubicBezTo>
                  <a:cubicBezTo>
                    <a:pt x="916084" y="6992"/>
                    <a:pt x="913608" y="9988"/>
                    <a:pt x="911133" y="9988"/>
                  </a:cubicBezTo>
                  <a:lnTo>
                    <a:pt x="835624" y="9988"/>
                  </a:lnTo>
                  <a:cubicBezTo>
                    <a:pt x="831911" y="9988"/>
                    <a:pt x="829435" y="6992"/>
                    <a:pt x="829435" y="4994"/>
                  </a:cubicBezTo>
                  <a:cubicBezTo>
                    <a:pt x="829435" y="1998"/>
                    <a:pt x="831911" y="0"/>
                    <a:pt x="835624" y="0"/>
                  </a:cubicBezTo>
                  <a:close/>
                </a:path>
              </a:pathLst>
            </a:custGeom>
            <a:solidFill>
              <a:srgbClr val="DFE2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45" name="Freeform 127">
              <a:extLst>
                <a:ext uri="{FF2B5EF4-FFF2-40B4-BE49-F238E27FC236}">
                  <a16:creationId xmlns:a16="http://schemas.microsoft.com/office/drawing/2014/main" xmlns="" id="{2E6407A7-3FCF-47EE-8854-C1D07E690C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91220" y="10172986"/>
              <a:ext cx="3032101" cy="483379"/>
            </a:xfrm>
            <a:custGeom>
              <a:avLst/>
              <a:gdLst>
                <a:gd name="T0" fmla="*/ 1639 w 2433"/>
                <a:gd name="T1" fmla="*/ 192 h 386"/>
                <a:gd name="T2" fmla="*/ 1639 w 2433"/>
                <a:gd name="T3" fmla="*/ 192 h 386"/>
                <a:gd name="T4" fmla="*/ 1773 w 2433"/>
                <a:gd name="T5" fmla="*/ 58 h 386"/>
                <a:gd name="T6" fmla="*/ 2432 w 2433"/>
                <a:gd name="T7" fmla="*/ 58 h 386"/>
                <a:gd name="T8" fmla="*/ 2432 w 2433"/>
                <a:gd name="T9" fmla="*/ 0 h 386"/>
                <a:gd name="T10" fmla="*/ 191 w 2433"/>
                <a:gd name="T11" fmla="*/ 0 h 386"/>
                <a:gd name="T12" fmla="*/ 191 w 2433"/>
                <a:gd name="T13" fmla="*/ 0 h 386"/>
                <a:gd name="T14" fmla="*/ 0 w 2433"/>
                <a:gd name="T15" fmla="*/ 192 h 386"/>
                <a:gd name="T16" fmla="*/ 0 w 2433"/>
                <a:gd name="T17" fmla="*/ 192 h 386"/>
                <a:gd name="T18" fmla="*/ 191 w 2433"/>
                <a:gd name="T19" fmla="*/ 385 h 386"/>
                <a:gd name="T20" fmla="*/ 2432 w 2433"/>
                <a:gd name="T21" fmla="*/ 385 h 386"/>
                <a:gd name="T22" fmla="*/ 2432 w 2433"/>
                <a:gd name="T23" fmla="*/ 327 h 386"/>
                <a:gd name="T24" fmla="*/ 1773 w 2433"/>
                <a:gd name="T25" fmla="*/ 327 h 386"/>
                <a:gd name="T26" fmla="*/ 1773 w 2433"/>
                <a:gd name="T27" fmla="*/ 327 h 386"/>
                <a:gd name="T28" fmla="*/ 1639 w 2433"/>
                <a:gd name="T29" fmla="*/ 192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33" h="386">
                  <a:moveTo>
                    <a:pt x="1639" y="192"/>
                  </a:moveTo>
                  <a:lnTo>
                    <a:pt x="1639" y="192"/>
                  </a:lnTo>
                  <a:cubicBezTo>
                    <a:pt x="1639" y="118"/>
                    <a:pt x="1699" y="58"/>
                    <a:pt x="1773" y="58"/>
                  </a:cubicBezTo>
                  <a:lnTo>
                    <a:pt x="2432" y="58"/>
                  </a:lnTo>
                  <a:lnTo>
                    <a:pt x="2432" y="0"/>
                  </a:lnTo>
                  <a:lnTo>
                    <a:pt x="191" y="0"/>
                  </a:lnTo>
                  <a:lnTo>
                    <a:pt x="191" y="0"/>
                  </a:lnTo>
                  <a:cubicBezTo>
                    <a:pt x="86" y="0"/>
                    <a:pt x="0" y="87"/>
                    <a:pt x="0" y="192"/>
                  </a:cubicBezTo>
                  <a:lnTo>
                    <a:pt x="0" y="192"/>
                  </a:lnTo>
                  <a:cubicBezTo>
                    <a:pt x="0" y="298"/>
                    <a:pt x="86" y="385"/>
                    <a:pt x="191" y="385"/>
                  </a:cubicBezTo>
                  <a:lnTo>
                    <a:pt x="2432" y="385"/>
                  </a:lnTo>
                  <a:lnTo>
                    <a:pt x="2432" y="327"/>
                  </a:lnTo>
                  <a:lnTo>
                    <a:pt x="1773" y="327"/>
                  </a:lnTo>
                  <a:lnTo>
                    <a:pt x="1773" y="327"/>
                  </a:lnTo>
                  <a:cubicBezTo>
                    <a:pt x="1699" y="327"/>
                    <a:pt x="1639" y="266"/>
                    <a:pt x="1639" y="192"/>
                  </a:cubicBezTo>
                </a:path>
              </a:pathLst>
            </a:custGeom>
            <a:solidFill>
              <a:srgbClr val="98C8E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46" name="Freeform 128">
              <a:extLst>
                <a:ext uri="{FF2B5EF4-FFF2-40B4-BE49-F238E27FC236}">
                  <a16:creationId xmlns:a16="http://schemas.microsoft.com/office/drawing/2014/main" xmlns="" id="{DBDBCDEE-2D41-4188-8D3B-A40BC21451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44036" y="10650877"/>
              <a:ext cx="3520974" cy="510841"/>
            </a:xfrm>
            <a:custGeom>
              <a:avLst/>
              <a:gdLst>
                <a:gd name="T0" fmla="*/ 477 w 2825"/>
                <a:gd name="T1" fmla="*/ 212 h 412"/>
                <a:gd name="T2" fmla="*/ 477 w 2825"/>
                <a:gd name="T3" fmla="*/ 212 h 412"/>
                <a:gd name="T4" fmla="*/ 477 w 2825"/>
                <a:gd name="T5" fmla="*/ 212 h 412"/>
                <a:gd name="T6" fmla="*/ 612 w 2825"/>
                <a:gd name="T7" fmla="*/ 77 h 412"/>
                <a:gd name="T8" fmla="*/ 2824 w 2825"/>
                <a:gd name="T9" fmla="*/ 77 h 412"/>
                <a:gd name="T10" fmla="*/ 2824 w 2825"/>
                <a:gd name="T11" fmla="*/ 0 h 412"/>
                <a:gd name="T12" fmla="*/ 206 w 2825"/>
                <a:gd name="T13" fmla="*/ 0 h 412"/>
                <a:gd name="T14" fmla="*/ 206 w 2825"/>
                <a:gd name="T15" fmla="*/ 0 h 412"/>
                <a:gd name="T16" fmla="*/ 0 w 2825"/>
                <a:gd name="T17" fmla="*/ 205 h 412"/>
                <a:gd name="T18" fmla="*/ 0 w 2825"/>
                <a:gd name="T19" fmla="*/ 205 h 412"/>
                <a:gd name="T20" fmla="*/ 206 w 2825"/>
                <a:gd name="T21" fmla="*/ 411 h 412"/>
                <a:gd name="T22" fmla="*/ 2824 w 2825"/>
                <a:gd name="T23" fmla="*/ 411 h 412"/>
                <a:gd name="T24" fmla="*/ 2824 w 2825"/>
                <a:gd name="T25" fmla="*/ 346 h 412"/>
                <a:gd name="T26" fmla="*/ 612 w 2825"/>
                <a:gd name="T27" fmla="*/ 346 h 412"/>
                <a:gd name="T28" fmla="*/ 612 w 2825"/>
                <a:gd name="T29" fmla="*/ 346 h 412"/>
                <a:gd name="T30" fmla="*/ 477 w 2825"/>
                <a:gd name="T31" fmla="*/ 21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5" h="412">
                  <a:moveTo>
                    <a:pt x="477" y="212"/>
                  </a:moveTo>
                  <a:lnTo>
                    <a:pt x="477" y="212"/>
                  </a:lnTo>
                  <a:lnTo>
                    <a:pt x="477" y="212"/>
                  </a:lnTo>
                  <a:cubicBezTo>
                    <a:pt x="477" y="138"/>
                    <a:pt x="537" y="77"/>
                    <a:pt x="612" y="77"/>
                  </a:cubicBezTo>
                  <a:lnTo>
                    <a:pt x="2824" y="77"/>
                  </a:lnTo>
                  <a:lnTo>
                    <a:pt x="2824" y="0"/>
                  </a:lnTo>
                  <a:lnTo>
                    <a:pt x="206" y="0"/>
                  </a:lnTo>
                  <a:lnTo>
                    <a:pt x="206" y="0"/>
                  </a:lnTo>
                  <a:cubicBezTo>
                    <a:pt x="92" y="0"/>
                    <a:pt x="0" y="91"/>
                    <a:pt x="0" y="205"/>
                  </a:cubicBezTo>
                  <a:lnTo>
                    <a:pt x="0" y="205"/>
                  </a:lnTo>
                  <a:cubicBezTo>
                    <a:pt x="0" y="319"/>
                    <a:pt x="92" y="411"/>
                    <a:pt x="206" y="411"/>
                  </a:cubicBezTo>
                  <a:lnTo>
                    <a:pt x="2824" y="411"/>
                  </a:lnTo>
                  <a:lnTo>
                    <a:pt x="2824" y="346"/>
                  </a:lnTo>
                  <a:lnTo>
                    <a:pt x="612" y="346"/>
                  </a:lnTo>
                  <a:lnTo>
                    <a:pt x="612" y="346"/>
                  </a:lnTo>
                  <a:cubicBezTo>
                    <a:pt x="537" y="346"/>
                    <a:pt x="477" y="286"/>
                    <a:pt x="477" y="212"/>
                  </a:cubicBezTo>
                </a:path>
              </a:pathLst>
            </a:custGeom>
            <a:solidFill>
              <a:srgbClr val="667D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47" name="Freeform 129">
              <a:extLst>
                <a:ext uri="{FF2B5EF4-FFF2-40B4-BE49-F238E27FC236}">
                  <a16:creationId xmlns:a16="http://schemas.microsoft.com/office/drawing/2014/main" xmlns="" id="{1B83CCFE-8F28-4229-9690-5852A04EB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02205" y="11161718"/>
              <a:ext cx="3004635" cy="324085"/>
            </a:xfrm>
            <a:custGeom>
              <a:avLst/>
              <a:gdLst>
                <a:gd name="T0" fmla="*/ 0 w 2412"/>
                <a:gd name="T1" fmla="*/ 0 h 261"/>
                <a:gd name="T2" fmla="*/ 0 w 2412"/>
                <a:gd name="T3" fmla="*/ 48 h 261"/>
                <a:gd name="T4" fmla="*/ 508 w 2412"/>
                <a:gd name="T5" fmla="*/ 48 h 261"/>
                <a:gd name="T6" fmla="*/ 508 w 2412"/>
                <a:gd name="T7" fmla="*/ 48 h 261"/>
                <a:gd name="T8" fmla="*/ 589 w 2412"/>
                <a:gd name="T9" fmla="*/ 130 h 261"/>
                <a:gd name="T10" fmla="*/ 589 w 2412"/>
                <a:gd name="T11" fmla="*/ 130 h 261"/>
                <a:gd name="T12" fmla="*/ 508 w 2412"/>
                <a:gd name="T13" fmla="*/ 211 h 261"/>
                <a:gd name="T14" fmla="*/ 0 w 2412"/>
                <a:gd name="T15" fmla="*/ 211 h 261"/>
                <a:gd name="T16" fmla="*/ 0 w 2412"/>
                <a:gd name="T17" fmla="*/ 260 h 261"/>
                <a:gd name="T18" fmla="*/ 2411 w 2412"/>
                <a:gd name="T19" fmla="*/ 260 h 261"/>
                <a:gd name="T20" fmla="*/ 2411 w 2412"/>
                <a:gd name="T21" fmla="*/ 0 h 261"/>
                <a:gd name="T22" fmla="*/ 0 w 2412"/>
                <a:gd name="T23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12" h="261">
                  <a:moveTo>
                    <a:pt x="0" y="0"/>
                  </a:moveTo>
                  <a:lnTo>
                    <a:pt x="0" y="48"/>
                  </a:lnTo>
                  <a:lnTo>
                    <a:pt x="508" y="48"/>
                  </a:lnTo>
                  <a:lnTo>
                    <a:pt x="508" y="48"/>
                  </a:lnTo>
                  <a:cubicBezTo>
                    <a:pt x="553" y="48"/>
                    <a:pt x="589" y="84"/>
                    <a:pt x="589" y="130"/>
                  </a:cubicBezTo>
                  <a:lnTo>
                    <a:pt x="589" y="130"/>
                  </a:lnTo>
                  <a:cubicBezTo>
                    <a:pt x="589" y="175"/>
                    <a:pt x="553" y="211"/>
                    <a:pt x="508" y="211"/>
                  </a:cubicBezTo>
                  <a:lnTo>
                    <a:pt x="0" y="211"/>
                  </a:lnTo>
                  <a:lnTo>
                    <a:pt x="0" y="260"/>
                  </a:lnTo>
                  <a:lnTo>
                    <a:pt x="2411" y="260"/>
                  </a:lnTo>
                  <a:lnTo>
                    <a:pt x="2411" y="0"/>
                  </a:lnTo>
                  <a:lnTo>
                    <a:pt x="0" y="0"/>
                  </a:lnTo>
                </a:path>
              </a:pathLst>
            </a:custGeom>
            <a:solidFill>
              <a:srgbClr val="C570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48" name="Freeform 130">
              <a:extLst>
                <a:ext uri="{FF2B5EF4-FFF2-40B4-BE49-F238E27FC236}">
                  <a16:creationId xmlns:a16="http://schemas.microsoft.com/office/drawing/2014/main" xmlns="" id="{A95E0ABD-634D-4B45-8601-95B29AB66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33053" y="11485803"/>
              <a:ext cx="867884" cy="510841"/>
            </a:xfrm>
            <a:custGeom>
              <a:avLst/>
              <a:gdLst>
                <a:gd name="T0" fmla="*/ 0 w 697"/>
                <a:gd name="T1" fmla="*/ 410 h 411"/>
                <a:gd name="T2" fmla="*/ 696 w 697"/>
                <a:gd name="T3" fmla="*/ 410 h 411"/>
                <a:gd name="T4" fmla="*/ 696 w 697"/>
                <a:gd name="T5" fmla="*/ 0 h 411"/>
                <a:gd name="T6" fmla="*/ 0 w 697"/>
                <a:gd name="T7" fmla="*/ 0 h 411"/>
                <a:gd name="T8" fmla="*/ 0 w 697"/>
                <a:gd name="T9" fmla="*/ 41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" h="411">
                  <a:moveTo>
                    <a:pt x="0" y="410"/>
                  </a:moveTo>
                  <a:lnTo>
                    <a:pt x="696" y="410"/>
                  </a:lnTo>
                  <a:lnTo>
                    <a:pt x="696" y="0"/>
                  </a:lnTo>
                  <a:lnTo>
                    <a:pt x="0" y="0"/>
                  </a:lnTo>
                  <a:lnTo>
                    <a:pt x="0" y="410"/>
                  </a:lnTo>
                </a:path>
              </a:pathLst>
            </a:custGeom>
            <a:solidFill>
              <a:srgbClr val="1B1E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49" name="Freeform 131">
              <a:extLst>
                <a:ext uri="{FF2B5EF4-FFF2-40B4-BE49-F238E27FC236}">
                  <a16:creationId xmlns:a16="http://schemas.microsoft.com/office/drawing/2014/main" xmlns="" id="{3BA708A4-D21F-4971-8BA3-D87F74DC3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00937" y="11485803"/>
              <a:ext cx="2669567" cy="510841"/>
            </a:xfrm>
            <a:custGeom>
              <a:avLst/>
              <a:gdLst>
                <a:gd name="T0" fmla="*/ 2143 w 2144"/>
                <a:gd name="T1" fmla="*/ 0 h 411"/>
                <a:gd name="T2" fmla="*/ 0 w 2144"/>
                <a:gd name="T3" fmla="*/ 0 h 411"/>
                <a:gd name="T4" fmla="*/ 0 w 2144"/>
                <a:gd name="T5" fmla="*/ 410 h 411"/>
                <a:gd name="T6" fmla="*/ 2143 w 2144"/>
                <a:gd name="T7" fmla="*/ 410 h 411"/>
                <a:gd name="T8" fmla="*/ 2143 w 2144"/>
                <a:gd name="T9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4" h="411">
                  <a:moveTo>
                    <a:pt x="2143" y="0"/>
                  </a:moveTo>
                  <a:lnTo>
                    <a:pt x="0" y="0"/>
                  </a:lnTo>
                  <a:lnTo>
                    <a:pt x="0" y="410"/>
                  </a:lnTo>
                  <a:lnTo>
                    <a:pt x="2143" y="410"/>
                  </a:lnTo>
                  <a:lnTo>
                    <a:pt x="2143" y="0"/>
                  </a:lnTo>
                </a:path>
              </a:pathLst>
            </a:custGeom>
            <a:solidFill>
              <a:srgbClr val="4A3F7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50" name="Freeform 132">
              <a:extLst>
                <a:ext uri="{FF2B5EF4-FFF2-40B4-BE49-F238E27FC236}">
                  <a16:creationId xmlns:a16="http://schemas.microsoft.com/office/drawing/2014/main" xmlns="" id="{4B79B018-F1B2-4076-8638-65ABEBA03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64881" y="11996642"/>
              <a:ext cx="3317734" cy="505350"/>
            </a:xfrm>
            <a:custGeom>
              <a:avLst/>
              <a:gdLst>
                <a:gd name="T0" fmla="*/ 1548 w 2664"/>
                <a:gd name="T1" fmla="*/ 203 h 406"/>
                <a:gd name="T2" fmla="*/ 1548 w 2664"/>
                <a:gd name="T3" fmla="*/ 203 h 406"/>
                <a:gd name="T4" fmla="*/ 1686 w 2664"/>
                <a:gd name="T5" fmla="*/ 65 h 406"/>
                <a:gd name="T6" fmla="*/ 2663 w 2664"/>
                <a:gd name="T7" fmla="*/ 65 h 406"/>
                <a:gd name="T8" fmla="*/ 2663 w 2664"/>
                <a:gd name="T9" fmla="*/ 0 h 406"/>
                <a:gd name="T10" fmla="*/ 202 w 2664"/>
                <a:gd name="T11" fmla="*/ 0 h 406"/>
                <a:gd name="T12" fmla="*/ 202 w 2664"/>
                <a:gd name="T13" fmla="*/ 0 h 406"/>
                <a:gd name="T14" fmla="*/ 0 w 2664"/>
                <a:gd name="T15" fmla="*/ 203 h 406"/>
                <a:gd name="T16" fmla="*/ 0 w 2664"/>
                <a:gd name="T17" fmla="*/ 203 h 406"/>
                <a:gd name="T18" fmla="*/ 202 w 2664"/>
                <a:gd name="T19" fmla="*/ 405 h 406"/>
                <a:gd name="T20" fmla="*/ 2663 w 2664"/>
                <a:gd name="T21" fmla="*/ 405 h 406"/>
                <a:gd name="T22" fmla="*/ 2663 w 2664"/>
                <a:gd name="T23" fmla="*/ 340 h 406"/>
                <a:gd name="T24" fmla="*/ 1686 w 2664"/>
                <a:gd name="T25" fmla="*/ 340 h 406"/>
                <a:gd name="T26" fmla="*/ 1686 w 2664"/>
                <a:gd name="T27" fmla="*/ 340 h 406"/>
                <a:gd name="T28" fmla="*/ 1548 w 2664"/>
                <a:gd name="T29" fmla="*/ 203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64" h="406">
                  <a:moveTo>
                    <a:pt x="1548" y="203"/>
                  </a:moveTo>
                  <a:lnTo>
                    <a:pt x="1548" y="203"/>
                  </a:lnTo>
                  <a:cubicBezTo>
                    <a:pt x="1548" y="126"/>
                    <a:pt x="1609" y="65"/>
                    <a:pt x="1686" y="65"/>
                  </a:cubicBezTo>
                  <a:lnTo>
                    <a:pt x="2663" y="65"/>
                  </a:lnTo>
                  <a:lnTo>
                    <a:pt x="2663" y="0"/>
                  </a:lnTo>
                  <a:lnTo>
                    <a:pt x="202" y="0"/>
                  </a:lnTo>
                  <a:lnTo>
                    <a:pt x="202" y="0"/>
                  </a:lnTo>
                  <a:cubicBezTo>
                    <a:pt x="90" y="0"/>
                    <a:pt x="0" y="91"/>
                    <a:pt x="0" y="203"/>
                  </a:cubicBezTo>
                  <a:lnTo>
                    <a:pt x="0" y="203"/>
                  </a:lnTo>
                  <a:cubicBezTo>
                    <a:pt x="0" y="315"/>
                    <a:pt x="90" y="405"/>
                    <a:pt x="202" y="405"/>
                  </a:cubicBezTo>
                  <a:lnTo>
                    <a:pt x="2663" y="405"/>
                  </a:lnTo>
                  <a:lnTo>
                    <a:pt x="2663" y="340"/>
                  </a:lnTo>
                  <a:lnTo>
                    <a:pt x="1686" y="340"/>
                  </a:lnTo>
                  <a:lnTo>
                    <a:pt x="1686" y="340"/>
                  </a:lnTo>
                  <a:cubicBezTo>
                    <a:pt x="1609" y="340"/>
                    <a:pt x="1548" y="279"/>
                    <a:pt x="1548" y="203"/>
                  </a:cubicBezTo>
                </a:path>
              </a:pathLst>
            </a:custGeom>
            <a:solidFill>
              <a:srgbClr val="F7C27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51" name="Freeform 59">
              <a:extLst>
                <a:ext uri="{FF2B5EF4-FFF2-40B4-BE49-F238E27FC236}">
                  <a16:creationId xmlns:a16="http://schemas.microsoft.com/office/drawing/2014/main" xmlns="" id="{8E8B642D-4C96-4DC9-BD23-3725448EF9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5723" y="11485802"/>
              <a:ext cx="2190417" cy="509598"/>
            </a:xfrm>
            <a:custGeom>
              <a:avLst/>
              <a:gdLst>
                <a:gd name="connsiteX0" fmla="*/ 0 w 2190417"/>
                <a:gd name="connsiteY0" fmla="*/ 109857 h 509598"/>
                <a:gd name="connsiteX1" fmla="*/ 1893819 w 2190417"/>
                <a:gd name="connsiteY1" fmla="*/ 109857 h 509598"/>
                <a:gd name="connsiteX2" fmla="*/ 1893819 w 2190417"/>
                <a:gd name="connsiteY2" fmla="*/ 427203 h 509598"/>
                <a:gd name="connsiteX3" fmla="*/ 0 w 2190417"/>
                <a:gd name="connsiteY3" fmla="*/ 427203 h 509598"/>
                <a:gd name="connsiteX4" fmla="*/ 2043374 w 2190417"/>
                <a:gd name="connsiteY4" fmla="*/ 0 h 509598"/>
                <a:gd name="connsiteX5" fmla="*/ 2190417 w 2190417"/>
                <a:gd name="connsiteY5" fmla="*/ 0 h 509598"/>
                <a:gd name="connsiteX6" fmla="*/ 2190417 w 2190417"/>
                <a:gd name="connsiteY6" fmla="*/ 509598 h 509598"/>
                <a:gd name="connsiteX7" fmla="*/ 2043374 w 2190417"/>
                <a:gd name="connsiteY7" fmla="*/ 509598 h 509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0417" h="509598">
                  <a:moveTo>
                    <a:pt x="0" y="109857"/>
                  </a:moveTo>
                  <a:lnTo>
                    <a:pt x="1893819" y="109857"/>
                  </a:lnTo>
                  <a:lnTo>
                    <a:pt x="1893819" y="427203"/>
                  </a:lnTo>
                  <a:lnTo>
                    <a:pt x="0" y="427203"/>
                  </a:lnTo>
                  <a:close/>
                  <a:moveTo>
                    <a:pt x="2043374" y="0"/>
                  </a:moveTo>
                  <a:lnTo>
                    <a:pt x="2190417" y="0"/>
                  </a:lnTo>
                  <a:lnTo>
                    <a:pt x="2190417" y="509598"/>
                  </a:lnTo>
                  <a:lnTo>
                    <a:pt x="2043374" y="509598"/>
                  </a:lnTo>
                  <a:close/>
                </a:path>
              </a:pathLst>
            </a:custGeom>
            <a:solidFill>
              <a:srgbClr val="EEF2F6">
                <a:alpha val="2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52" name="Freeform 135">
              <a:extLst>
                <a:ext uri="{FF2B5EF4-FFF2-40B4-BE49-F238E27FC236}">
                  <a16:creationId xmlns:a16="http://schemas.microsoft.com/office/drawing/2014/main" xmlns="" id="{204B555B-63DF-4714-BD07-0008C8E4A2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75711" y="7673705"/>
              <a:ext cx="681123" cy="488870"/>
            </a:xfrm>
            <a:custGeom>
              <a:avLst/>
              <a:gdLst>
                <a:gd name="T0" fmla="*/ 0 w 547"/>
                <a:gd name="T1" fmla="*/ 217 h 391"/>
                <a:gd name="T2" fmla="*/ 173 w 547"/>
                <a:gd name="T3" fmla="*/ 115 h 391"/>
                <a:gd name="T4" fmla="*/ 173 w 547"/>
                <a:gd name="T5" fmla="*/ 115 h 391"/>
                <a:gd name="T6" fmla="*/ 530 w 547"/>
                <a:gd name="T7" fmla="*/ 19 h 391"/>
                <a:gd name="T8" fmla="*/ 530 w 547"/>
                <a:gd name="T9" fmla="*/ 19 h 391"/>
                <a:gd name="T10" fmla="*/ 399 w 547"/>
                <a:gd name="T11" fmla="*/ 109 h 391"/>
                <a:gd name="T12" fmla="*/ 413 w 547"/>
                <a:gd name="T13" fmla="*/ 138 h 391"/>
                <a:gd name="T14" fmla="*/ 425 w 547"/>
                <a:gd name="T15" fmla="*/ 162 h 391"/>
                <a:gd name="T16" fmla="*/ 440 w 547"/>
                <a:gd name="T17" fmla="*/ 193 h 391"/>
                <a:gd name="T18" fmla="*/ 453 w 547"/>
                <a:gd name="T19" fmla="*/ 218 h 391"/>
                <a:gd name="T20" fmla="*/ 407 w 547"/>
                <a:gd name="T21" fmla="*/ 274 h 391"/>
                <a:gd name="T22" fmla="*/ 407 w 547"/>
                <a:gd name="T23" fmla="*/ 274 h 391"/>
                <a:gd name="T24" fmla="*/ 297 w 547"/>
                <a:gd name="T25" fmla="*/ 307 h 391"/>
                <a:gd name="T26" fmla="*/ 237 w 547"/>
                <a:gd name="T27" fmla="*/ 288 h 391"/>
                <a:gd name="T28" fmla="*/ 53 w 547"/>
                <a:gd name="T29" fmla="*/ 390 h 391"/>
                <a:gd name="T30" fmla="*/ 0 w 547"/>
                <a:gd name="T31" fmla="*/ 217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47" h="391">
                  <a:moveTo>
                    <a:pt x="0" y="217"/>
                  </a:moveTo>
                  <a:lnTo>
                    <a:pt x="173" y="115"/>
                  </a:lnTo>
                  <a:lnTo>
                    <a:pt x="173" y="115"/>
                  </a:lnTo>
                  <a:cubicBezTo>
                    <a:pt x="173" y="115"/>
                    <a:pt x="515" y="0"/>
                    <a:pt x="530" y="19"/>
                  </a:cubicBezTo>
                  <a:lnTo>
                    <a:pt x="530" y="19"/>
                  </a:lnTo>
                  <a:cubicBezTo>
                    <a:pt x="546" y="37"/>
                    <a:pt x="399" y="109"/>
                    <a:pt x="399" y="109"/>
                  </a:cubicBezTo>
                  <a:lnTo>
                    <a:pt x="413" y="138"/>
                  </a:lnTo>
                  <a:lnTo>
                    <a:pt x="425" y="162"/>
                  </a:lnTo>
                  <a:lnTo>
                    <a:pt x="440" y="193"/>
                  </a:lnTo>
                  <a:lnTo>
                    <a:pt x="453" y="218"/>
                  </a:lnTo>
                  <a:lnTo>
                    <a:pt x="407" y="274"/>
                  </a:lnTo>
                  <a:lnTo>
                    <a:pt x="407" y="274"/>
                  </a:lnTo>
                  <a:cubicBezTo>
                    <a:pt x="380" y="307"/>
                    <a:pt x="337" y="320"/>
                    <a:pt x="297" y="307"/>
                  </a:cubicBezTo>
                  <a:lnTo>
                    <a:pt x="237" y="288"/>
                  </a:lnTo>
                  <a:lnTo>
                    <a:pt x="53" y="390"/>
                  </a:lnTo>
                  <a:lnTo>
                    <a:pt x="0" y="217"/>
                  </a:lnTo>
                </a:path>
              </a:pathLst>
            </a:custGeom>
            <a:solidFill>
              <a:srgbClr val="F3B0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53" name="Freeform 136">
              <a:extLst>
                <a:ext uri="{FF2B5EF4-FFF2-40B4-BE49-F238E27FC236}">
                  <a16:creationId xmlns:a16="http://schemas.microsoft.com/office/drawing/2014/main" xmlns="" id="{9E240881-736B-41B9-A5D1-2021528E97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68106" y="11711011"/>
              <a:ext cx="477883" cy="494364"/>
            </a:xfrm>
            <a:custGeom>
              <a:avLst/>
              <a:gdLst>
                <a:gd name="T0" fmla="*/ 382 w 383"/>
                <a:gd name="T1" fmla="*/ 310 h 395"/>
                <a:gd name="T2" fmla="*/ 223 w 383"/>
                <a:gd name="T3" fmla="*/ 394 h 395"/>
                <a:gd name="T4" fmla="*/ 0 w 383"/>
                <a:gd name="T5" fmla="*/ 85 h 395"/>
                <a:gd name="T6" fmla="*/ 160 w 383"/>
                <a:gd name="T7" fmla="*/ 0 h 395"/>
                <a:gd name="T8" fmla="*/ 382 w 383"/>
                <a:gd name="T9" fmla="*/ 31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3" h="395">
                  <a:moveTo>
                    <a:pt x="382" y="310"/>
                  </a:moveTo>
                  <a:lnTo>
                    <a:pt x="223" y="394"/>
                  </a:lnTo>
                  <a:lnTo>
                    <a:pt x="0" y="85"/>
                  </a:lnTo>
                  <a:lnTo>
                    <a:pt x="160" y="0"/>
                  </a:lnTo>
                  <a:lnTo>
                    <a:pt x="382" y="310"/>
                  </a:lnTo>
                </a:path>
              </a:pathLst>
            </a:custGeom>
            <a:solidFill>
              <a:srgbClr val="F3B0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54" name="Freeform 137">
              <a:extLst>
                <a:ext uri="{FF2B5EF4-FFF2-40B4-BE49-F238E27FC236}">
                  <a16:creationId xmlns:a16="http://schemas.microsoft.com/office/drawing/2014/main" xmlns="" id="{5282907E-D0C1-4F7A-BC6C-95EC82424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68106" y="11711011"/>
              <a:ext cx="307605" cy="433944"/>
            </a:xfrm>
            <a:custGeom>
              <a:avLst/>
              <a:gdLst>
                <a:gd name="T0" fmla="*/ 160 w 248"/>
                <a:gd name="T1" fmla="*/ 0 h 347"/>
                <a:gd name="T2" fmla="*/ 0 w 248"/>
                <a:gd name="T3" fmla="*/ 85 h 347"/>
                <a:gd name="T4" fmla="*/ 188 w 248"/>
                <a:gd name="T5" fmla="*/ 346 h 347"/>
                <a:gd name="T6" fmla="*/ 247 w 248"/>
                <a:gd name="T7" fmla="*/ 121 h 347"/>
                <a:gd name="T8" fmla="*/ 160 w 248"/>
                <a:gd name="T9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347">
                  <a:moveTo>
                    <a:pt x="160" y="0"/>
                  </a:moveTo>
                  <a:lnTo>
                    <a:pt x="0" y="85"/>
                  </a:lnTo>
                  <a:lnTo>
                    <a:pt x="188" y="346"/>
                  </a:lnTo>
                  <a:lnTo>
                    <a:pt x="247" y="121"/>
                  </a:lnTo>
                  <a:lnTo>
                    <a:pt x="160" y="0"/>
                  </a:lnTo>
                </a:path>
              </a:pathLst>
            </a:custGeom>
            <a:solidFill>
              <a:srgbClr val="C570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55" name="Freeform 138">
              <a:extLst>
                <a:ext uri="{FF2B5EF4-FFF2-40B4-BE49-F238E27FC236}">
                  <a16:creationId xmlns:a16="http://schemas.microsoft.com/office/drawing/2014/main" xmlns="" id="{7D35E3AA-28C7-45D7-8073-405555FD67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34308" y="11760450"/>
              <a:ext cx="291124" cy="472392"/>
            </a:xfrm>
            <a:custGeom>
              <a:avLst/>
              <a:gdLst>
                <a:gd name="T0" fmla="*/ 233 w 234"/>
                <a:gd name="T1" fmla="*/ 378 h 379"/>
                <a:gd name="T2" fmla="*/ 53 w 234"/>
                <a:gd name="T3" fmla="*/ 378 h 379"/>
                <a:gd name="T4" fmla="*/ 0 w 234"/>
                <a:gd name="T5" fmla="*/ 0 h 379"/>
                <a:gd name="T6" fmla="*/ 181 w 234"/>
                <a:gd name="T7" fmla="*/ 0 h 379"/>
                <a:gd name="T8" fmla="*/ 233 w 234"/>
                <a:gd name="T9" fmla="*/ 378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379">
                  <a:moveTo>
                    <a:pt x="233" y="378"/>
                  </a:moveTo>
                  <a:lnTo>
                    <a:pt x="53" y="378"/>
                  </a:lnTo>
                  <a:lnTo>
                    <a:pt x="0" y="0"/>
                  </a:lnTo>
                  <a:lnTo>
                    <a:pt x="181" y="0"/>
                  </a:lnTo>
                  <a:lnTo>
                    <a:pt x="233" y="378"/>
                  </a:lnTo>
                </a:path>
              </a:pathLst>
            </a:custGeom>
            <a:solidFill>
              <a:srgbClr val="F3B0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56" name="Freeform 139">
              <a:extLst>
                <a:ext uri="{FF2B5EF4-FFF2-40B4-BE49-F238E27FC236}">
                  <a16:creationId xmlns:a16="http://schemas.microsoft.com/office/drawing/2014/main" xmlns="" id="{D8135BB6-EEB6-4059-87AE-6CE3F4F56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34308" y="11760450"/>
              <a:ext cx="247181" cy="357040"/>
            </a:xfrm>
            <a:custGeom>
              <a:avLst/>
              <a:gdLst>
                <a:gd name="T0" fmla="*/ 181 w 200"/>
                <a:gd name="T1" fmla="*/ 0 h 286"/>
                <a:gd name="T2" fmla="*/ 0 w 200"/>
                <a:gd name="T3" fmla="*/ 0 h 286"/>
                <a:gd name="T4" fmla="*/ 40 w 200"/>
                <a:gd name="T5" fmla="*/ 285 h 286"/>
                <a:gd name="T6" fmla="*/ 199 w 200"/>
                <a:gd name="T7" fmla="*/ 128 h 286"/>
                <a:gd name="T8" fmla="*/ 181 w 200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286">
                  <a:moveTo>
                    <a:pt x="181" y="0"/>
                  </a:moveTo>
                  <a:lnTo>
                    <a:pt x="0" y="0"/>
                  </a:lnTo>
                  <a:lnTo>
                    <a:pt x="40" y="285"/>
                  </a:lnTo>
                  <a:lnTo>
                    <a:pt x="199" y="128"/>
                  </a:lnTo>
                  <a:lnTo>
                    <a:pt x="181" y="0"/>
                  </a:lnTo>
                </a:path>
              </a:pathLst>
            </a:custGeom>
            <a:solidFill>
              <a:srgbClr val="C570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57" name="Freeform 140">
              <a:extLst>
                <a:ext uri="{FF2B5EF4-FFF2-40B4-BE49-F238E27FC236}">
                  <a16:creationId xmlns:a16="http://schemas.microsoft.com/office/drawing/2014/main" xmlns="" id="{31E11270-3771-4967-AD6E-662E17AE95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20227" y="9535806"/>
              <a:ext cx="2120274" cy="2416892"/>
            </a:xfrm>
            <a:custGeom>
              <a:avLst/>
              <a:gdLst>
                <a:gd name="T0" fmla="*/ 0 w 1704"/>
                <a:gd name="T1" fmla="*/ 11 h 1942"/>
                <a:gd name="T2" fmla="*/ 0 w 1704"/>
                <a:gd name="T3" fmla="*/ 11 h 1942"/>
                <a:gd name="T4" fmla="*/ 973 w 1704"/>
                <a:gd name="T5" fmla="*/ 311 h 1942"/>
                <a:gd name="T6" fmla="*/ 973 w 1704"/>
                <a:gd name="T7" fmla="*/ 311 h 1942"/>
                <a:gd name="T8" fmla="*/ 1703 w 1704"/>
                <a:gd name="T9" fmla="*/ 1772 h 1942"/>
                <a:gd name="T10" fmla="*/ 1321 w 1704"/>
                <a:gd name="T11" fmla="*/ 1941 h 1942"/>
                <a:gd name="T12" fmla="*/ 573 w 1704"/>
                <a:gd name="T13" fmla="*/ 541 h 1942"/>
                <a:gd name="T14" fmla="*/ 0 w 1704"/>
                <a:gd name="T15" fmla="*/ 501 h 1942"/>
                <a:gd name="T16" fmla="*/ 0 w 1704"/>
                <a:gd name="T17" fmla="*/ 11 h 1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4" h="1942">
                  <a:moveTo>
                    <a:pt x="0" y="11"/>
                  </a:moveTo>
                  <a:lnTo>
                    <a:pt x="0" y="11"/>
                  </a:lnTo>
                  <a:cubicBezTo>
                    <a:pt x="0" y="11"/>
                    <a:pt x="792" y="0"/>
                    <a:pt x="973" y="311"/>
                  </a:cubicBezTo>
                  <a:lnTo>
                    <a:pt x="973" y="311"/>
                  </a:lnTo>
                  <a:cubicBezTo>
                    <a:pt x="1154" y="623"/>
                    <a:pt x="1703" y="1772"/>
                    <a:pt x="1703" y="1772"/>
                  </a:cubicBezTo>
                  <a:lnTo>
                    <a:pt x="1321" y="1941"/>
                  </a:lnTo>
                  <a:lnTo>
                    <a:pt x="573" y="541"/>
                  </a:lnTo>
                  <a:lnTo>
                    <a:pt x="0" y="501"/>
                  </a:lnTo>
                  <a:lnTo>
                    <a:pt x="0" y="11"/>
                  </a:lnTo>
                </a:path>
              </a:pathLst>
            </a:custGeom>
            <a:solidFill>
              <a:srgbClr val="E1A4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58" name="Freeform 141">
              <a:extLst>
                <a:ext uri="{FF2B5EF4-FFF2-40B4-BE49-F238E27FC236}">
                  <a16:creationId xmlns:a16="http://schemas.microsoft.com/office/drawing/2014/main" xmlns="" id="{9EDF8094-2C23-4325-BDDA-982EBCB9F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75156" y="7486942"/>
              <a:ext cx="466898" cy="483379"/>
            </a:xfrm>
            <a:custGeom>
              <a:avLst/>
              <a:gdLst>
                <a:gd name="T0" fmla="*/ 223 w 374"/>
                <a:gd name="T1" fmla="*/ 389 h 390"/>
                <a:gd name="T2" fmla="*/ 0 w 374"/>
                <a:gd name="T3" fmla="*/ 260 h 390"/>
                <a:gd name="T4" fmla="*/ 150 w 374"/>
                <a:gd name="T5" fmla="*/ 0 h 390"/>
                <a:gd name="T6" fmla="*/ 373 w 374"/>
                <a:gd name="T7" fmla="*/ 129 h 390"/>
                <a:gd name="T8" fmla="*/ 223 w 374"/>
                <a:gd name="T9" fmla="*/ 389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90">
                  <a:moveTo>
                    <a:pt x="223" y="389"/>
                  </a:moveTo>
                  <a:lnTo>
                    <a:pt x="0" y="260"/>
                  </a:lnTo>
                  <a:lnTo>
                    <a:pt x="150" y="0"/>
                  </a:lnTo>
                  <a:lnTo>
                    <a:pt x="373" y="129"/>
                  </a:lnTo>
                  <a:lnTo>
                    <a:pt x="223" y="389"/>
                  </a:lnTo>
                </a:path>
              </a:pathLst>
            </a:custGeom>
            <a:solidFill>
              <a:srgbClr val="F3B0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59" name="Freeform 142">
              <a:extLst>
                <a:ext uri="{FF2B5EF4-FFF2-40B4-BE49-F238E27FC236}">
                  <a16:creationId xmlns:a16="http://schemas.microsoft.com/office/drawing/2014/main" xmlns="" id="{4EBE1FF4-6215-40EA-B5A8-2DAB68F99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06986" y="7486944"/>
              <a:ext cx="335068" cy="346053"/>
            </a:xfrm>
            <a:custGeom>
              <a:avLst/>
              <a:gdLst>
                <a:gd name="T0" fmla="*/ 184 w 271"/>
                <a:gd name="T1" fmla="*/ 277 h 278"/>
                <a:gd name="T2" fmla="*/ 110 w 271"/>
                <a:gd name="T3" fmla="*/ 234 h 278"/>
                <a:gd name="T4" fmla="*/ 110 w 271"/>
                <a:gd name="T5" fmla="*/ 234 h 278"/>
                <a:gd name="T6" fmla="*/ 47 w 271"/>
                <a:gd name="T7" fmla="*/ 0 h 278"/>
                <a:gd name="T8" fmla="*/ 270 w 271"/>
                <a:gd name="T9" fmla="*/ 129 h 278"/>
                <a:gd name="T10" fmla="*/ 184 w 271"/>
                <a:gd name="T11" fmla="*/ 277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78">
                  <a:moveTo>
                    <a:pt x="184" y="277"/>
                  </a:moveTo>
                  <a:lnTo>
                    <a:pt x="110" y="234"/>
                  </a:lnTo>
                  <a:lnTo>
                    <a:pt x="110" y="234"/>
                  </a:lnTo>
                  <a:cubicBezTo>
                    <a:pt x="28" y="187"/>
                    <a:pt x="0" y="82"/>
                    <a:pt x="47" y="0"/>
                  </a:cubicBezTo>
                  <a:lnTo>
                    <a:pt x="270" y="129"/>
                  </a:lnTo>
                  <a:lnTo>
                    <a:pt x="184" y="277"/>
                  </a:lnTo>
                </a:path>
              </a:pathLst>
            </a:custGeom>
            <a:solidFill>
              <a:srgbClr val="C570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60" name="Freeform 143">
              <a:extLst>
                <a:ext uri="{FF2B5EF4-FFF2-40B4-BE49-F238E27FC236}">
                  <a16:creationId xmlns:a16="http://schemas.microsoft.com/office/drawing/2014/main" xmlns="" id="{1EAD78B9-F7A4-474A-A92A-46B1B334A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90651" y="7250748"/>
              <a:ext cx="494364" cy="494364"/>
            </a:xfrm>
            <a:custGeom>
              <a:avLst/>
              <a:gdLst>
                <a:gd name="T0" fmla="*/ 395 w 396"/>
                <a:gd name="T1" fmla="*/ 198 h 397"/>
                <a:gd name="T2" fmla="*/ 395 w 396"/>
                <a:gd name="T3" fmla="*/ 198 h 397"/>
                <a:gd name="T4" fmla="*/ 197 w 396"/>
                <a:gd name="T5" fmla="*/ 396 h 397"/>
                <a:gd name="T6" fmla="*/ 197 w 396"/>
                <a:gd name="T7" fmla="*/ 396 h 397"/>
                <a:gd name="T8" fmla="*/ 0 w 396"/>
                <a:gd name="T9" fmla="*/ 198 h 397"/>
                <a:gd name="T10" fmla="*/ 0 w 396"/>
                <a:gd name="T11" fmla="*/ 198 h 397"/>
                <a:gd name="T12" fmla="*/ 197 w 396"/>
                <a:gd name="T13" fmla="*/ 0 h 397"/>
                <a:gd name="T14" fmla="*/ 197 w 396"/>
                <a:gd name="T15" fmla="*/ 0 h 397"/>
                <a:gd name="T16" fmla="*/ 395 w 396"/>
                <a:gd name="T17" fmla="*/ 198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6" h="397">
                  <a:moveTo>
                    <a:pt x="395" y="198"/>
                  </a:moveTo>
                  <a:lnTo>
                    <a:pt x="395" y="198"/>
                  </a:lnTo>
                  <a:cubicBezTo>
                    <a:pt x="395" y="307"/>
                    <a:pt x="307" y="396"/>
                    <a:pt x="197" y="396"/>
                  </a:cubicBezTo>
                  <a:lnTo>
                    <a:pt x="197" y="396"/>
                  </a:lnTo>
                  <a:cubicBezTo>
                    <a:pt x="88" y="396"/>
                    <a:pt x="0" y="307"/>
                    <a:pt x="0" y="198"/>
                  </a:cubicBezTo>
                  <a:lnTo>
                    <a:pt x="0" y="198"/>
                  </a:lnTo>
                  <a:cubicBezTo>
                    <a:pt x="0" y="89"/>
                    <a:pt x="88" y="0"/>
                    <a:pt x="197" y="0"/>
                  </a:cubicBezTo>
                  <a:lnTo>
                    <a:pt x="197" y="0"/>
                  </a:lnTo>
                  <a:cubicBezTo>
                    <a:pt x="307" y="0"/>
                    <a:pt x="395" y="89"/>
                    <a:pt x="395" y="19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61" name="Freeform 144">
              <a:extLst>
                <a:ext uri="{FF2B5EF4-FFF2-40B4-BE49-F238E27FC236}">
                  <a16:creationId xmlns:a16="http://schemas.microsoft.com/office/drawing/2014/main" xmlns="" id="{FF223B37-74BA-44D9-98D0-B02ADC59B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08112" y="6811314"/>
              <a:ext cx="829432" cy="1027180"/>
            </a:xfrm>
            <a:custGeom>
              <a:avLst/>
              <a:gdLst>
                <a:gd name="T0" fmla="*/ 629 w 666"/>
                <a:gd name="T1" fmla="*/ 231 h 826"/>
                <a:gd name="T2" fmla="*/ 629 w 666"/>
                <a:gd name="T3" fmla="*/ 231 h 826"/>
                <a:gd name="T4" fmla="*/ 616 w 666"/>
                <a:gd name="T5" fmla="*/ 398 h 826"/>
                <a:gd name="T6" fmla="*/ 616 w 666"/>
                <a:gd name="T7" fmla="*/ 398 h 826"/>
                <a:gd name="T8" fmla="*/ 665 w 666"/>
                <a:gd name="T9" fmla="*/ 509 h 826"/>
                <a:gd name="T10" fmla="*/ 665 w 666"/>
                <a:gd name="T11" fmla="*/ 509 h 826"/>
                <a:gd name="T12" fmla="*/ 622 w 666"/>
                <a:gd name="T13" fmla="*/ 568 h 826"/>
                <a:gd name="T14" fmla="*/ 622 w 666"/>
                <a:gd name="T15" fmla="*/ 568 h 826"/>
                <a:gd name="T16" fmla="*/ 525 w 666"/>
                <a:gd name="T17" fmla="*/ 762 h 826"/>
                <a:gd name="T18" fmla="*/ 525 w 666"/>
                <a:gd name="T19" fmla="*/ 762 h 826"/>
                <a:gd name="T20" fmla="*/ 83 w 666"/>
                <a:gd name="T21" fmla="*/ 528 h 826"/>
                <a:gd name="T22" fmla="*/ 83 w 666"/>
                <a:gd name="T23" fmla="*/ 528 h 826"/>
                <a:gd name="T24" fmla="*/ 186 w 666"/>
                <a:gd name="T25" fmla="*/ 78 h 826"/>
                <a:gd name="T26" fmla="*/ 186 w 666"/>
                <a:gd name="T27" fmla="*/ 78 h 826"/>
                <a:gd name="T28" fmla="*/ 629 w 666"/>
                <a:gd name="T29" fmla="*/ 231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6" h="826">
                  <a:moveTo>
                    <a:pt x="629" y="231"/>
                  </a:moveTo>
                  <a:lnTo>
                    <a:pt x="629" y="231"/>
                  </a:lnTo>
                  <a:cubicBezTo>
                    <a:pt x="644" y="294"/>
                    <a:pt x="613" y="379"/>
                    <a:pt x="616" y="398"/>
                  </a:cubicBezTo>
                  <a:lnTo>
                    <a:pt x="616" y="398"/>
                  </a:lnTo>
                  <a:cubicBezTo>
                    <a:pt x="621" y="424"/>
                    <a:pt x="665" y="479"/>
                    <a:pt x="665" y="509"/>
                  </a:cubicBezTo>
                  <a:lnTo>
                    <a:pt x="665" y="509"/>
                  </a:lnTo>
                  <a:cubicBezTo>
                    <a:pt x="665" y="561"/>
                    <a:pt x="625" y="551"/>
                    <a:pt x="622" y="568"/>
                  </a:cubicBezTo>
                  <a:lnTo>
                    <a:pt x="622" y="568"/>
                  </a:lnTo>
                  <a:cubicBezTo>
                    <a:pt x="603" y="658"/>
                    <a:pt x="602" y="727"/>
                    <a:pt x="525" y="762"/>
                  </a:cubicBezTo>
                  <a:lnTo>
                    <a:pt x="525" y="762"/>
                  </a:lnTo>
                  <a:cubicBezTo>
                    <a:pt x="384" y="825"/>
                    <a:pt x="155" y="745"/>
                    <a:pt x="83" y="528"/>
                  </a:cubicBezTo>
                  <a:lnTo>
                    <a:pt x="83" y="528"/>
                  </a:lnTo>
                  <a:cubicBezTo>
                    <a:pt x="0" y="281"/>
                    <a:pt x="59" y="144"/>
                    <a:pt x="186" y="78"/>
                  </a:cubicBezTo>
                  <a:lnTo>
                    <a:pt x="186" y="78"/>
                  </a:lnTo>
                  <a:cubicBezTo>
                    <a:pt x="313" y="14"/>
                    <a:pt x="573" y="0"/>
                    <a:pt x="629" y="231"/>
                  </a:cubicBezTo>
                </a:path>
              </a:pathLst>
            </a:custGeom>
            <a:solidFill>
              <a:srgbClr val="F3B0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62" name="Freeform 145">
              <a:extLst>
                <a:ext uri="{FF2B5EF4-FFF2-40B4-BE49-F238E27FC236}">
                  <a16:creationId xmlns:a16="http://schemas.microsoft.com/office/drawing/2014/main" xmlns="" id="{36F73A73-E46A-4C95-8220-3D5E648DE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63044" y="7860465"/>
              <a:ext cx="2032387" cy="818445"/>
            </a:xfrm>
            <a:custGeom>
              <a:avLst/>
              <a:gdLst>
                <a:gd name="T0" fmla="*/ 119 w 1630"/>
                <a:gd name="T1" fmla="*/ 34 h 656"/>
                <a:gd name="T2" fmla="*/ 660 w 1630"/>
                <a:gd name="T3" fmla="*/ 306 h 656"/>
                <a:gd name="T4" fmla="*/ 1514 w 1630"/>
                <a:gd name="T5" fmla="*/ 0 h 656"/>
                <a:gd name="T6" fmla="*/ 1629 w 1630"/>
                <a:gd name="T7" fmla="*/ 229 h 656"/>
                <a:gd name="T8" fmla="*/ 1629 w 1630"/>
                <a:gd name="T9" fmla="*/ 229 h 656"/>
                <a:gd name="T10" fmla="*/ 650 w 1630"/>
                <a:gd name="T11" fmla="*/ 655 h 656"/>
                <a:gd name="T12" fmla="*/ 650 w 1630"/>
                <a:gd name="T13" fmla="*/ 655 h 656"/>
                <a:gd name="T14" fmla="*/ 0 w 1630"/>
                <a:gd name="T15" fmla="*/ 449 h 656"/>
                <a:gd name="T16" fmla="*/ 119 w 1630"/>
                <a:gd name="T17" fmla="*/ 34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0" h="656">
                  <a:moveTo>
                    <a:pt x="119" y="34"/>
                  </a:moveTo>
                  <a:lnTo>
                    <a:pt x="660" y="306"/>
                  </a:lnTo>
                  <a:lnTo>
                    <a:pt x="1514" y="0"/>
                  </a:lnTo>
                  <a:lnTo>
                    <a:pt x="1629" y="229"/>
                  </a:lnTo>
                  <a:lnTo>
                    <a:pt x="1629" y="229"/>
                  </a:lnTo>
                  <a:cubicBezTo>
                    <a:pt x="1629" y="229"/>
                    <a:pt x="748" y="655"/>
                    <a:pt x="650" y="655"/>
                  </a:cubicBezTo>
                  <a:lnTo>
                    <a:pt x="650" y="655"/>
                  </a:lnTo>
                  <a:cubicBezTo>
                    <a:pt x="553" y="655"/>
                    <a:pt x="0" y="449"/>
                    <a:pt x="0" y="449"/>
                  </a:cubicBezTo>
                  <a:lnTo>
                    <a:pt x="119" y="34"/>
                  </a:lnTo>
                </a:path>
              </a:pathLst>
            </a:custGeom>
            <a:solidFill>
              <a:srgbClr val="1B1E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63" name="Freeform 146">
              <a:extLst>
                <a:ext uri="{FF2B5EF4-FFF2-40B4-BE49-F238E27FC236}">
                  <a16:creationId xmlns:a16="http://schemas.microsoft.com/office/drawing/2014/main" xmlns="" id="{127F469F-D0DB-4B54-B3B9-82CF7CE31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21639" y="7607790"/>
              <a:ext cx="1823654" cy="1944499"/>
            </a:xfrm>
            <a:custGeom>
              <a:avLst/>
              <a:gdLst>
                <a:gd name="T0" fmla="*/ 793 w 1465"/>
                <a:gd name="T1" fmla="*/ 150 h 1562"/>
                <a:gd name="T2" fmla="*/ 793 w 1465"/>
                <a:gd name="T3" fmla="*/ 150 h 1562"/>
                <a:gd name="T4" fmla="*/ 1198 w 1465"/>
                <a:gd name="T5" fmla="*/ 260 h 1562"/>
                <a:gd name="T6" fmla="*/ 1198 w 1465"/>
                <a:gd name="T7" fmla="*/ 260 h 1562"/>
                <a:gd name="T8" fmla="*/ 1326 w 1465"/>
                <a:gd name="T9" fmla="*/ 906 h 1562"/>
                <a:gd name="T10" fmla="*/ 1326 w 1465"/>
                <a:gd name="T11" fmla="*/ 906 h 1562"/>
                <a:gd name="T12" fmla="*/ 1145 w 1465"/>
                <a:gd name="T13" fmla="*/ 972 h 1562"/>
                <a:gd name="T14" fmla="*/ 1145 w 1465"/>
                <a:gd name="T15" fmla="*/ 972 h 1562"/>
                <a:gd name="T16" fmla="*/ 883 w 1465"/>
                <a:gd name="T17" fmla="*/ 1561 h 1562"/>
                <a:gd name="T18" fmla="*/ 0 w 1465"/>
                <a:gd name="T19" fmla="*/ 1561 h 1562"/>
                <a:gd name="T20" fmla="*/ 0 w 1465"/>
                <a:gd name="T21" fmla="*/ 1561 h 1562"/>
                <a:gd name="T22" fmla="*/ 382 w 1465"/>
                <a:gd name="T23" fmla="*/ 979 h 1562"/>
                <a:gd name="T24" fmla="*/ 382 w 1465"/>
                <a:gd name="T25" fmla="*/ 979 h 1562"/>
                <a:gd name="T26" fmla="*/ 793 w 1465"/>
                <a:gd name="T27" fmla="*/ 150 h 1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65" h="1562">
                  <a:moveTo>
                    <a:pt x="793" y="150"/>
                  </a:moveTo>
                  <a:lnTo>
                    <a:pt x="793" y="150"/>
                  </a:lnTo>
                  <a:cubicBezTo>
                    <a:pt x="793" y="150"/>
                    <a:pt x="1111" y="0"/>
                    <a:pt x="1198" y="260"/>
                  </a:cubicBezTo>
                  <a:lnTo>
                    <a:pt x="1198" y="260"/>
                  </a:lnTo>
                  <a:cubicBezTo>
                    <a:pt x="1286" y="520"/>
                    <a:pt x="1464" y="818"/>
                    <a:pt x="1326" y="906"/>
                  </a:cubicBezTo>
                  <a:lnTo>
                    <a:pt x="1326" y="906"/>
                  </a:lnTo>
                  <a:cubicBezTo>
                    <a:pt x="1278" y="936"/>
                    <a:pt x="1145" y="972"/>
                    <a:pt x="1145" y="972"/>
                  </a:cubicBezTo>
                  <a:lnTo>
                    <a:pt x="1145" y="972"/>
                  </a:lnTo>
                  <a:cubicBezTo>
                    <a:pt x="1145" y="972"/>
                    <a:pt x="883" y="1177"/>
                    <a:pt x="883" y="1561"/>
                  </a:cubicBezTo>
                  <a:lnTo>
                    <a:pt x="0" y="1561"/>
                  </a:lnTo>
                  <a:lnTo>
                    <a:pt x="0" y="1561"/>
                  </a:lnTo>
                  <a:cubicBezTo>
                    <a:pt x="0" y="1561"/>
                    <a:pt x="26" y="1115"/>
                    <a:pt x="382" y="979"/>
                  </a:cubicBezTo>
                  <a:lnTo>
                    <a:pt x="382" y="979"/>
                  </a:lnTo>
                  <a:cubicBezTo>
                    <a:pt x="727" y="847"/>
                    <a:pt x="395" y="383"/>
                    <a:pt x="793" y="150"/>
                  </a:cubicBezTo>
                </a:path>
              </a:pathLst>
            </a:custGeom>
            <a:solidFill>
              <a:srgbClr val="4A3F7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64" name="Freeform 147">
              <a:extLst>
                <a:ext uri="{FF2B5EF4-FFF2-40B4-BE49-F238E27FC236}">
                  <a16:creationId xmlns:a16="http://schemas.microsoft.com/office/drawing/2014/main" xmlns="" id="{7306667E-70E5-4DAF-8C48-6E57CD09CD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17271" y="9552289"/>
              <a:ext cx="2378443" cy="2296046"/>
            </a:xfrm>
            <a:custGeom>
              <a:avLst/>
              <a:gdLst>
                <a:gd name="T0" fmla="*/ 84 w 1910"/>
                <a:gd name="T1" fmla="*/ 0 h 1844"/>
                <a:gd name="T2" fmla="*/ 84 w 1910"/>
                <a:gd name="T3" fmla="*/ 0 h 1844"/>
                <a:gd name="T4" fmla="*/ 537 w 1910"/>
                <a:gd name="T5" fmla="*/ 501 h 1844"/>
                <a:gd name="T6" fmla="*/ 537 w 1910"/>
                <a:gd name="T7" fmla="*/ 501 h 1844"/>
                <a:gd name="T8" fmla="*/ 1256 w 1910"/>
                <a:gd name="T9" fmla="*/ 624 h 1844"/>
                <a:gd name="T10" fmla="*/ 1256 w 1910"/>
                <a:gd name="T11" fmla="*/ 624 h 1844"/>
                <a:gd name="T12" fmla="*/ 1414 w 1910"/>
                <a:gd name="T13" fmla="*/ 1843 h 1844"/>
                <a:gd name="T14" fmla="*/ 1877 w 1910"/>
                <a:gd name="T15" fmla="*/ 1843 h 1844"/>
                <a:gd name="T16" fmla="*/ 1877 w 1910"/>
                <a:gd name="T17" fmla="*/ 1843 h 1844"/>
                <a:gd name="T18" fmla="*/ 1777 w 1910"/>
                <a:gd name="T19" fmla="*/ 617 h 1844"/>
                <a:gd name="T20" fmla="*/ 1777 w 1910"/>
                <a:gd name="T21" fmla="*/ 617 h 1844"/>
                <a:gd name="T22" fmla="*/ 1388 w 1910"/>
                <a:gd name="T23" fmla="*/ 169 h 1844"/>
                <a:gd name="T24" fmla="*/ 967 w 1910"/>
                <a:gd name="T25" fmla="*/ 0 h 1844"/>
                <a:gd name="T26" fmla="*/ 84 w 1910"/>
                <a:gd name="T27" fmla="*/ 0 h 1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10" h="1844">
                  <a:moveTo>
                    <a:pt x="84" y="0"/>
                  </a:moveTo>
                  <a:lnTo>
                    <a:pt x="84" y="0"/>
                  </a:lnTo>
                  <a:cubicBezTo>
                    <a:pt x="84" y="0"/>
                    <a:pt x="0" y="501"/>
                    <a:pt x="537" y="501"/>
                  </a:cubicBezTo>
                  <a:lnTo>
                    <a:pt x="537" y="501"/>
                  </a:lnTo>
                  <a:cubicBezTo>
                    <a:pt x="1075" y="501"/>
                    <a:pt x="1256" y="624"/>
                    <a:pt x="1256" y="624"/>
                  </a:cubicBezTo>
                  <a:lnTo>
                    <a:pt x="1256" y="624"/>
                  </a:lnTo>
                  <a:cubicBezTo>
                    <a:pt x="1256" y="624"/>
                    <a:pt x="1487" y="1157"/>
                    <a:pt x="1414" y="1843"/>
                  </a:cubicBezTo>
                  <a:lnTo>
                    <a:pt x="1877" y="1843"/>
                  </a:lnTo>
                  <a:lnTo>
                    <a:pt x="1877" y="1843"/>
                  </a:lnTo>
                  <a:cubicBezTo>
                    <a:pt x="1877" y="1843"/>
                    <a:pt x="1909" y="1165"/>
                    <a:pt x="1777" y="617"/>
                  </a:cubicBezTo>
                  <a:lnTo>
                    <a:pt x="1777" y="617"/>
                  </a:lnTo>
                  <a:cubicBezTo>
                    <a:pt x="1727" y="414"/>
                    <a:pt x="1582" y="247"/>
                    <a:pt x="1388" y="169"/>
                  </a:cubicBezTo>
                  <a:lnTo>
                    <a:pt x="967" y="0"/>
                  </a:lnTo>
                  <a:lnTo>
                    <a:pt x="84" y="0"/>
                  </a:lnTo>
                </a:path>
              </a:pathLst>
            </a:custGeom>
            <a:solidFill>
              <a:srgbClr val="F7C27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65" name="Freeform 148">
              <a:extLst>
                <a:ext uri="{FF2B5EF4-FFF2-40B4-BE49-F238E27FC236}">
                  <a16:creationId xmlns:a16="http://schemas.microsoft.com/office/drawing/2014/main" xmlns="" id="{D21AADD7-03B8-49FF-84B0-849900F3B6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17827" y="12232842"/>
              <a:ext cx="747039" cy="269152"/>
            </a:xfrm>
            <a:custGeom>
              <a:avLst/>
              <a:gdLst>
                <a:gd name="T0" fmla="*/ 70 w 599"/>
                <a:gd name="T1" fmla="*/ 0 h 217"/>
                <a:gd name="T2" fmla="*/ 70 w 599"/>
                <a:gd name="T3" fmla="*/ 0 h 217"/>
                <a:gd name="T4" fmla="*/ 0 w 599"/>
                <a:gd name="T5" fmla="*/ 216 h 217"/>
                <a:gd name="T6" fmla="*/ 593 w 599"/>
                <a:gd name="T7" fmla="*/ 216 h 217"/>
                <a:gd name="T8" fmla="*/ 593 w 599"/>
                <a:gd name="T9" fmla="*/ 216 h 217"/>
                <a:gd name="T10" fmla="*/ 459 w 599"/>
                <a:gd name="T11" fmla="*/ 108 h 217"/>
                <a:gd name="T12" fmla="*/ 459 w 599"/>
                <a:gd name="T13" fmla="*/ 108 h 217"/>
                <a:gd name="T14" fmla="*/ 250 w 599"/>
                <a:gd name="T15" fmla="*/ 0 h 217"/>
                <a:gd name="T16" fmla="*/ 70 w 599"/>
                <a:gd name="T17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9" h="217">
                  <a:moveTo>
                    <a:pt x="70" y="0"/>
                  </a:moveTo>
                  <a:lnTo>
                    <a:pt x="70" y="0"/>
                  </a:lnTo>
                  <a:cubicBezTo>
                    <a:pt x="70" y="0"/>
                    <a:pt x="1" y="62"/>
                    <a:pt x="0" y="216"/>
                  </a:cubicBezTo>
                  <a:lnTo>
                    <a:pt x="593" y="216"/>
                  </a:lnTo>
                  <a:lnTo>
                    <a:pt x="593" y="216"/>
                  </a:lnTo>
                  <a:cubicBezTo>
                    <a:pt x="593" y="216"/>
                    <a:pt x="598" y="108"/>
                    <a:pt x="459" y="108"/>
                  </a:cubicBezTo>
                  <a:lnTo>
                    <a:pt x="459" y="108"/>
                  </a:lnTo>
                  <a:cubicBezTo>
                    <a:pt x="324" y="108"/>
                    <a:pt x="250" y="0"/>
                    <a:pt x="250" y="0"/>
                  </a:cubicBezTo>
                  <a:lnTo>
                    <a:pt x="70" y="0"/>
                  </a:lnTo>
                </a:path>
              </a:pathLst>
            </a:custGeom>
            <a:solidFill>
              <a:srgbClr val="4A75E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66" name="Freeform 149">
              <a:extLst>
                <a:ext uri="{FF2B5EF4-FFF2-40B4-BE49-F238E27FC236}">
                  <a16:creationId xmlns:a16="http://schemas.microsoft.com/office/drawing/2014/main" xmlns="" id="{219EFD29-C1F2-4D23-9FC0-2B5F09E939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04303" y="12013125"/>
              <a:ext cx="741549" cy="466898"/>
            </a:xfrm>
            <a:custGeom>
              <a:avLst/>
              <a:gdLst>
                <a:gd name="T0" fmla="*/ 32 w 597"/>
                <a:gd name="T1" fmla="*/ 151 h 376"/>
                <a:gd name="T2" fmla="*/ 32 w 597"/>
                <a:gd name="T3" fmla="*/ 151 h 376"/>
                <a:gd name="T4" fmla="*/ 71 w 597"/>
                <a:gd name="T5" fmla="*/ 375 h 376"/>
                <a:gd name="T6" fmla="*/ 596 w 597"/>
                <a:gd name="T7" fmla="*/ 98 h 376"/>
                <a:gd name="T8" fmla="*/ 596 w 597"/>
                <a:gd name="T9" fmla="*/ 98 h 376"/>
                <a:gd name="T10" fmla="*/ 426 w 597"/>
                <a:gd name="T11" fmla="*/ 65 h 376"/>
                <a:gd name="T12" fmla="*/ 426 w 597"/>
                <a:gd name="T13" fmla="*/ 65 h 376"/>
                <a:gd name="T14" fmla="*/ 191 w 597"/>
                <a:gd name="T15" fmla="*/ 67 h 376"/>
                <a:gd name="T16" fmla="*/ 32 w 597"/>
                <a:gd name="T17" fmla="*/ 151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7" h="376">
                  <a:moveTo>
                    <a:pt x="32" y="151"/>
                  </a:moveTo>
                  <a:lnTo>
                    <a:pt x="32" y="151"/>
                  </a:lnTo>
                  <a:cubicBezTo>
                    <a:pt x="32" y="151"/>
                    <a:pt x="0" y="238"/>
                    <a:pt x="71" y="375"/>
                  </a:cubicBezTo>
                  <a:lnTo>
                    <a:pt x="596" y="98"/>
                  </a:lnTo>
                  <a:lnTo>
                    <a:pt x="596" y="98"/>
                  </a:lnTo>
                  <a:cubicBezTo>
                    <a:pt x="596" y="98"/>
                    <a:pt x="550" y="0"/>
                    <a:pt x="426" y="65"/>
                  </a:cubicBezTo>
                  <a:lnTo>
                    <a:pt x="426" y="65"/>
                  </a:lnTo>
                  <a:cubicBezTo>
                    <a:pt x="307" y="128"/>
                    <a:pt x="191" y="67"/>
                    <a:pt x="191" y="67"/>
                  </a:cubicBezTo>
                  <a:lnTo>
                    <a:pt x="32" y="151"/>
                  </a:lnTo>
                </a:path>
              </a:pathLst>
            </a:custGeom>
            <a:solidFill>
              <a:srgbClr val="4A75E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67" name="Freeform 75">
              <a:extLst>
                <a:ext uri="{FF2B5EF4-FFF2-40B4-BE49-F238E27FC236}">
                  <a16:creationId xmlns:a16="http://schemas.microsoft.com/office/drawing/2014/main" xmlns="" id="{950CB4E5-B72A-44C8-BB0B-B713128D6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80316" y="7220573"/>
              <a:ext cx="132885" cy="138753"/>
            </a:xfrm>
            <a:custGeom>
              <a:avLst/>
              <a:gdLst>
                <a:gd name="connsiteX0" fmla="*/ 91163 w 132885"/>
                <a:gd name="connsiteY0" fmla="*/ 63133 h 138753"/>
                <a:gd name="connsiteX1" fmla="*/ 129613 w 132885"/>
                <a:gd name="connsiteY1" fmla="*/ 101584 h 138753"/>
                <a:gd name="connsiteX2" fmla="*/ 91163 w 132885"/>
                <a:gd name="connsiteY2" fmla="*/ 138753 h 138753"/>
                <a:gd name="connsiteX3" fmla="*/ 53994 w 132885"/>
                <a:gd name="connsiteY3" fmla="*/ 101584 h 138753"/>
                <a:gd name="connsiteX4" fmla="*/ 91163 w 132885"/>
                <a:gd name="connsiteY4" fmla="*/ 63133 h 138753"/>
                <a:gd name="connsiteX5" fmla="*/ 83173 w 132885"/>
                <a:gd name="connsiteY5" fmla="*/ 0 h 138753"/>
                <a:gd name="connsiteX6" fmla="*/ 125150 w 132885"/>
                <a:gd name="connsiteY6" fmla="*/ 8355 h 138753"/>
                <a:gd name="connsiteX7" fmla="*/ 131391 w 132885"/>
                <a:gd name="connsiteY7" fmla="*/ 23209 h 138753"/>
                <a:gd name="connsiteX8" fmla="*/ 116411 w 132885"/>
                <a:gd name="connsiteY8" fmla="*/ 30637 h 138753"/>
                <a:gd name="connsiteX9" fmla="*/ 57737 w 132885"/>
                <a:gd name="connsiteY9" fmla="*/ 28161 h 138753"/>
                <a:gd name="connsiteX10" fmla="*/ 21534 w 132885"/>
                <a:gd name="connsiteY10" fmla="*/ 75199 h 138753"/>
                <a:gd name="connsiteX11" fmla="*/ 11547 w 132885"/>
                <a:gd name="connsiteY11" fmla="*/ 83864 h 138753"/>
                <a:gd name="connsiteX12" fmla="*/ 7802 w 132885"/>
                <a:gd name="connsiteY12" fmla="*/ 83864 h 138753"/>
                <a:gd name="connsiteX13" fmla="*/ 311 w 132885"/>
                <a:gd name="connsiteY13" fmla="*/ 70248 h 138753"/>
                <a:gd name="connsiteX14" fmla="*/ 47750 w 132885"/>
                <a:gd name="connsiteY14" fmla="*/ 8355 h 138753"/>
                <a:gd name="connsiteX15" fmla="*/ 83173 w 132885"/>
                <a:gd name="connsiteY15" fmla="*/ 0 h 138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2885" h="138753">
                  <a:moveTo>
                    <a:pt x="91163" y="63133"/>
                  </a:moveTo>
                  <a:cubicBezTo>
                    <a:pt x="112951" y="63133"/>
                    <a:pt x="129613" y="79795"/>
                    <a:pt x="129613" y="101584"/>
                  </a:cubicBezTo>
                  <a:cubicBezTo>
                    <a:pt x="129613" y="122091"/>
                    <a:pt x="112951" y="138753"/>
                    <a:pt x="91163" y="138753"/>
                  </a:cubicBezTo>
                  <a:cubicBezTo>
                    <a:pt x="70656" y="138753"/>
                    <a:pt x="53994" y="122091"/>
                    <a:pt x="53994" y="101584"/>
                  </a:cubicBezTo>
                  <a:cubicBezTo>
                    <a:pt x="53994" y="79795"/>
                    <a:pt x="70656" y="63133"/>
                    <a:pt x="91163" y="63133"/>
                  </a:cubicBezTo>
                  <a:close/>
                  <a:moveTo>
                    <a:pt x="83173" y="0"/>
                  </a:moveTo>
                  <a:cubicBezTo>
                    <a:pt x="96125" y="0"/>
                    <a:pt x="110169" y="2785"/>
                    <a:pt x="125150" y="8355"/>
                  </a:cubicBezTo>
                  <a:cubicBezTo>
                    <a:pt x="131391" y="10831"/>
                    <a:pt x="135137" y="18258"/>
                    <a:pt x="131391" y="23209"/>
                  </a:cubicBezTo>
                  <a:cubicBezTo>
                    <a:pt x="128895" y="29399"/>
                    <a:pt x="122653" y="33112"/>
                    <a:pt x="116411" y="30637"/>
                  </a:cubicBezTo>
                  <a:cubicBezTo>
                    <a:pt x="93940" y="20734"/>
                    <a:pt x="73966" y="20734"/>
                    <a:pt x="57737" y="28161"/>
                  </a:cubicBezTo>
                  <a:cubicBezTo>
                    <a:pt x="31521" y="41777"/>
                    <a:pt x="21534" y="75199"/>
                    <a:pt x="21534" y="75199"/>
                  </a:cubicBezTo>
                  <a:cubicBezTo>
                    <a:pt x="20285" y="81389"/>
                    <a:pt x="16540" y="83864"/>
                    <a:pt x="11547" y="83864"/>
                  </a:cubicBezTo>
                  <a:cubicBezTo>
                    <a:pt x="10298" y="83864"/>
                    <a:pt x="9050" y="83864"/>
                    <a:pt x="7802" y="83864"/>
                  </a:cubicBezTo>
                  <a:cubicBezTo>
                    <a:pt x="1560" y="82627"/>
                    <a:pt x="-937" y="76437"/>
                    <a:pt x="311" y="70248"/>
                  </a:cubicBezTo>
                  <a:cubicBezTo>
                    <a:pt x="311" y="67772"/>
                    <a:pt x="11547" y="26923"/>
                    <a:pt x="47750" y="8355"/>
                  </a:cubicBezTo>
                  <a:cubicBezTo>
                    <a:pt x="58361" y="2785"/>
                    <a:pt x="70221" y="0"/>
                    <a:pt x="83173" y="0"/>
                  </a:cubicBezTo>
                  <a:close/>
                </a:path>
              </a:pathLst>
            </a:custGeom>
            <a:solidFill>
              <a:srgbClr val="1B1E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68" name="Freeform 152">
              <a:extLst>
                <a:ext uri="{FF2B5EF4-FFF2-40B4-BE49-F238E27FC236}">
                  <a16:creationId xmlns:a16="http://schemas.microsoft.com/office/drawing/2014/main" xmlns="" id="{FEAF21A3-BA1C-4643-83B6-1470566E4F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42054" y="7486944"/>
              <a:ext cx="214227" cy="197746"/>
            </a:xfrm>
            <a:custGeom>
              <a:avLst/>
              <a:gdLst>
                <a:gd name="T0" fmla="*/ 159 w 170"/>
                <a:gd name="T1" fmla="*/ 54 h 157"/>
                <a:gd name="T2" fmla="*/ 159 w 170"/>
                <a:gd name="T3" fmla="*/ 54 h 157"/>
                <a:gd name="T4" fmla="*/ 35 w 170"/>
                <a:gd name="T5" fmla="*/ 8 h 157"/>
                <a:gd name="T6" fmla="*/ 35 w 170"/>
                <a:gd name="T7" fmla="*/ 8 h 157"/>
                <a:gd name="T8" fmla="*/ 10 w 170"/>
                <a:gd name="T9" fmla="*/ 18 h 157"/>
                <a:gd name="T10" fmla="*/ 10 w 170"/>
                <a:gd name="T11" fmla="*/ 18 h 157"/>
                <a:gd name="T12" fmla="*/ 100 w 170"/>
                <a:gd name="T13" fmla="*/ 154 h 157"/>
                <a:gd name="T14" fmla="*/ 100 w 170"/>
                <a:gd name="T15" fmla="*/ 154 h 157"/>
                <a:gd name="T16" fmla="*/ 116 w 170"/>
                <a:gd name="T17" fmla="*/ 156 h 157"/>
                <a:gd name="T18" fmla="*/ 116 w 170"/>
                <a:gd name="T19" fmla="*/ 156 h 157"/>
                <a:gd name="T20" fmla="*/ 123 w 170"/>
                <a:gd name="T21" fmla="*/ 151 h 157"/>
                <a:gd name="T22" fmla="*/ 123 w 170"/>
                <a:gd name="T23" fmla="*/ 151 h 157"/>
                <a:gd name="T24" fmla="*/ 123 w 170"/>
                <a:gd name="T25" fmla="*/ 151 h 157"/>
                <a:gd name="T26" fmla="*/ 127 w 170"/>
                <a:gd name="T27" fmla="*/ 132 h 157"/>
                <a:gd name="T28" fmla="*/ 127 w 170"/>
                <a:gd name="T29" fmla="*/ 132 h 157"/>
                <a:gd name="T30" fmla="*/ 148 w 170"/>
                <a:gd name="T31" fmla="*/ 86 h 157"/>
                <a:gd name="T32" fmla="*/ 164 w 170"/>
                <a:gd name="T33" fmla="*/ 67 h 157"/>
                <a:gd name="T34" fmla="*/ 164 w 170"/>
                <a:gd name="T35" fmla="*/ 67 h 157"/>
                <a:gd name="T36" fmla="*/ 159 w 170"/>
                <a:gd name="T37" fmla="*/ 5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0" h="157">
                  <a:moveTo>
                    <a:pt x="159" y="54"/>
                  </a:moveTo>
                  <a:lnTo>
                    <a:pt x="159" y="54"/>
                  </a:lnTo>
                  <a:cubicBezTo>
                    <a:pt x="132" y="50"/>
                    <a:pt x="73" y="39"/>
                    <a:pt x="35" y="8"/>
                  </a:cubicBezTo>
                  <a:lnTo>
                    <a:pt x="35" y="8"/>
                  </a:lnTo>
                  <a:cubicBezTo>
                    <a:pt x="25" y="0"/>
                    <a:pt x="11" y="6"/>
                    <a:pt x="10" y="18"/>
                  </a:cubicBezTo>
                  <a:lnTo>
                    <a:pt x="10" y="18"/>
                  </a:lnTo>
                  <a:cubicBezTo>
                    <a:pt x="5" y="56"/>
                    <a:pt x="0" y="123"/>
                    <a:pt x="100" y="154"/>
                  </a:cubicBezTo>
                  <a:lnTo>
                    <a:pt x="100" y="154"/>
                  </a:lnTo>
                  <a:cubicBezTo>
                    <a:pt x="105" y="155"/>
                    <a:pt x="111" y="156"/>
                    <a:pt x="116" y="156"/>
                  </a:cubicBezTo>
                  <a:lnTo>
                    <a:pt x="116" y="156"/>
                  </a:lnTo>
                  <a:cubicBezTo>
                    <a:pt x="119" y="156"/>
                    <a:pt x="122" y="154"/>
                    <a:pt x="123" y="151"/>
                  </a:cubicBezTo>
                  <a:lnTo>
                    <a:pt x="123" y="151"/>
                  </a:lnTo>
                  <a:lnTo>
                    <a:pt x="123" y="151"/>
                  </a:lnTo>
                  <a:cubicBezTo>
                    <a:pt x="125" y="145"/>
                    <a:pt x="127" y="138"/>
                    <a:pt x="127" y="132"/>
                  </a:cubicBezTo>
                  <a:lnTo>
                    <a:pt x="127" y="132"/>
                  </a:lnTo>
                  <a:cubicBezTo>
                    <a:pt x="129" y="113"/>
                    <a:pt x="134" y="103"/>
                    <a:pt x="148" y="86"/>
                  </a:cubicBezTo>
                  <a:lnTo>
                    <a:pt x="164" y="67"/>
                  </a:lnTo>
                  <a:lnTo>
                    <a:pt x="164" y="67"/>
                  </a:lnTo>
                  <a:cubicBezTo>
                    <a:pt x="169" y="62"/>
                    <a:pt x="165" y="55"/>
                    <a:pt x="159" y="5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69" name="Freeform 153">
              <a:extLst>
                <a:ext uri="{FF2B5EF4-FFF2-40B4-BE49-F238E27FC236}">
                  <a16:creationId xmlns:a16="http://schemas.microsoft.com/office/drawing/2014/main" xmlns="" id="{5B955E14-0F8D-4A51-98BF-F2A2E1D30D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88397" y="6641033"/>
              <a:ext cx="1016191" cy="867884"/>
            </a:xfrm>
            <a:custGeom>
              <a:avLst/>
              <a:gdLst>
                <a:gd name="T0" fmla="*/ 305 w 817"/>
                <a:gd name="T1" fmla="*/ 572 h 696"/>
                <a:gd name="T2" fmla="*/ 305 w 817"/>
                <a:gd name="T3" fmla="*/ 572 h 696"/>
                <a:gd name="T4" fmla="*/ 466 w 817"/>
                <a:gd name="T5" fmla="*/ 553 h 696"/>
                <a:gd name="T6" fmla="*/ 466 w 817"/>
                <a:gd name="T7" fmla="*/ 553 h 696"/>
                <a:gd name="T8" fmla="*/ 807 w 817"/>
                <a:gd name="T9" fmla="*/ 302 h 696"/>
                <a:gd name="T10" fmla="*/ 807 w 817"/>
                <a:gd name="T11" fmla="*/ 302 h 696"/>
                <a:gd name="T12" fmla="*/ 354 w 817"/>
                <a:gd name="T13" fmla="*/ 87 h 696"/>
                <a:gd name="T14" fmla="*/ 354 w 817"/>
                <a:gd name="T15" fmla="*/ 87 h 696"/>
                <a:gd name="T16" fmla="*/ 210 w 817"/>
                <a:gd name="T17" fmla="*/ 652 h 696"/>
                <a:gd name="T18" fmla="*/ 210 w 817"/>
                <a:gd name="T19" fmla="*/ 652 h 696"/>
                <a:gd name="T20" fmla="*/ 305 w 817"/>
                <a:gd name="T21" fmla="*/ 572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7" h="696">
                  <a:moveTo>
                    <a:pt x="305" y="572"/>
                  </a:moveTo>
                  <a:lnTo>
                    <a:pt x="305" y="572"/>
                  </a:lnTo>
                  <a:cubicBezTo>
                    <a:pt x="305" y="572"/>
                    <a:pt x="359" y="595"/>
                    <a:pt x="466" y="553"/>
                  </a:cubicBezTo>
                  <a:lnTo>
                    <a:pt x="466" y="553"/>
                  </a:lnTo>
                  <a:cubicBezTo>
                    <a:pt x="567" y="513"/>
                    <a:pt x="816" y="348"/>
                    <a:pt x="807" y="302"/>
                  </a:cubicBezTo>
                  <a:lnTo>
                    <a:pt x="807" y="302"/>
                  </a:lnTo>
                  <a:cubicBezTo>
                    <a:pt x="785" y="199"/>
                    <a:pt x="707" y="0"/>
                    <a:pt x="354" y="87"/>
                  </a:cubicBezTo>
                  <a:lnTo>
                    <a:pt x="354" y="87"/>
                  </a:lnTo>
                  <a:cubicBezTo>
                    <a:pt x="0" y="174"/>
                    <a:pt x="83" y="601"/>
                    <a:pt x="210" y="652"/>
                  </a:cubicBezTo>
                  <a:lnTo>
                    <a:pt x="210" y="652"/>
                  </a:lnTo>
                  <a:cubicBezTo>
                    <a:pt x="318" y="695"/>
                    <a:pt x="305" y="572"/>
                    <a:pt x="305" y="572"/>
                  </a:cubicBezTo>
                </a:path>
              </a:pathLst>
            </a:custGeom>
            <a:solidFill>
              <a:srgbClr val="1B1E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70" name="Freeform 154">
              <a:extLst>
                <a:ext uri="{FF2B5EF4-FFF2-40B4-BE49-F238E27FC236}">
                  <a16:creationId xmlns:a16="http://schemas.microsoft.com/office/drawing/2014/main" xmlns="" id="{21EE90ED-DB71-43E3-8004-298A9FC56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02620" y="7300183"/>
              <a:ext cx="236198" cy="236194"/>
            </a:xfrm>
            <a:custGeom>
              <a:avLst/>
              <a:gdLst>
                <a:gd name="T0" fmla="*/ 188 w 189"/>
                <a:gd name="T1" fmla="*/ 94 h 189"/>
                <a:gd name="T2" fmla="*/ 188 w 189"/>
                <a:gd name="T3" fmla="*/ 94 h 189"/>
                <a:gd name="T4" fmla="*/ 94 w 189"/>
                <a:gd name="T5" fmla="*/ 188 h 189"/>
                <a:gd name="T6" fmla="*/ 94 w 189"/>
                <a:gd name="T7" fmla="*/ 188 h 189"/>
                <a:gd name="T8" fmla="*/ 0 w 189"/>
                <a:gd name="T9" fmla="*/ 94 h 189"/>
                <a:gd name="T10" fmla="*/ 0 w 189"/>
                <a:gd name="T11" fmla="*/ 94 h 189"/>
                <a:gd name="T12" fmla="*/ 94 w 189"/>
                <a:gd name="T13" fmla="*/ 0 h 189"/>
                <a:gd name="T14" fmla="*/ 94 w 189"/>
                <a:gd name="T15" fmla="*/ 0 h 189"/>
                <a:gd name="T16" fmla="*/ 188 w 189"/>
                <a:gd name="T17" fmla="*/ 9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189">
                  <a:moveTo>
                    <a:pt x="188" y="94"/>
                  </a:moveTo>
                  <a:lnTo>
                    <a:pt x="188" y="94"/>
                  </a:lnTo>
                  <a:cubicBezTo>
                    <a:pt x="188" y="145"/>
                    <a:pt x="146" y="188"/>
                    <a:pt x="94" y="188"/>
                  </a:cubicBezTo>
                  <a:lnTo>
                    <a:pt x="94" y="188"/>
                  </a:lnTo>
                  <a:cubicBezTo>
                    <a:pt x="42" y="188"/>
                    <a:pt x="0" y="145"/>
                    <a:pt x="0" y="94"/>
                  </a:cubicBezTo>
                  <a:lnTo>
                    <a:pt x="0" y="94"/>
                  </a:lnTo>
                  <a:cubicBezTo>
                    <a:pt x="0" y="42"/>
                    <a:pt x="42" y="0"/>
                    <a:pt x="94" y="0"/>
                  </a:cubicBezTo>
                  <a:lnTo>
                    <a:pt x="94" y="0"/>
                  </a:lnTo>
                  <a:cubicBezTo>
                    <a:pt x="146" y="0"/>
                    <a:pt x="188" y="42"/>
                    <a:pt x="188" y="94"/>
                  </a:cubicBezTo>
                </a:path>
              </a:pathLst>
            </a:custGeom>
            <a:solidFill>
              <a:srgbClr val="F3B0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71" name="Freeform 155">
              <a:extLst>
                <a:ext uri="{FF2B5EF4-FFF2-40B4-BE49-F238E27FC236}">
                  <a16:creationId xmlns:a16="http://schemas.microsoft.com/office/drawing/2014/main" xmlns="" id="{249678D8-ED08-4950-8976-465F1950BA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25146" y="8794263"/>
              <a:ext cx="747039" cy="241689"/>
            </a:xfrm>
            <a:custGeom>
              <a:avLst/>
              <a:gdLst>
                <a:gd name="T0" fmla="*/ 0 w 599"/>
                <a:gd name="T1" fmla="*/ 63 h 193"/>
                <a:gd name="T2" fmla="*/ 203 w 599"/>
                <a:gd name="T3" fmla="*/ 0 h 193"/>
                <a:gd name="T4" fmla="*/ 387 w 599"/>
                <a:gd name="T5" fmla="*/ 41 h 193"/>
                <a:gd name="T6" fmla="*/ 387 w 599"/>
                <a:gd name="T7" fmla="*/ 41 h 193"/>
                <a:gd name="T8" fmla="*/ 447 w 599"/>
                <a:gd name="T9" fmla="*/ 70 h 193"/>
                <a:gd name="T10" fmla="*/ 598 w 599"/>
                <a:gd name="T11" fmla="*/ 192 h 193"/>
                <a:gd name="T12" fmla="*/ 362 w 599"/>
                <a:gd name="T13" fmla="*/ 192 h 193"/>
                <a:gd name="T14" fmla="*/ 308 w 599"/>
                <a:gd name="T15" fmla="*/ 161 h 193"/>
                <a:gd name="T16" fmla="*/ 219 w 599"/>
                <a:gd name="T17" fmla="*/ 192 h 193"/>
                <a:gd name="T18" fmla="*/ 0 w 599"/>
                <a:gd name="T19" fmla="*/ 192 h 193"/>
                <a:gd name="T20" fmla="*/ 0 w 599"/>
                <a:gd name="T21" fmla="*/ 6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193">
                  <a:moveTo>
                    <a:pt x="0" y="63"/>
                  </a:moveTo>
                  <a:lnTo>
                    <a:pt x="203" y="0"/>
                  </a:lnTo>
                  <a:lnTo>
                    <a:pt x="387" y="41"/>
                  </a:lnTo>
                  <a:lnTo>
                    <a:pt x="387" y="41"/>
                  </a:lnTo>
                  <a:cubicBezTo>
                    <a:pt x="409" y="46"/>
                    <a:pt x="429" y="56"/>
                    <a:pt x="447" y="70"/>
                  </a:cubicBezTo>
                  <a:lnTo>
                    <a:pt x="598" y="192"/>
                  </a:lnTo>
                  <a:lnTo>
                    <a:pt x="362" y="192"/>
                  </a:lnTo>
                  <a:lnTo>
                    <a:pt x="308" y="161"/>
                  </a:lnTo>
                  <a:lnTo>
                    <a:pt x="219" y="192"/>
                  </a:lnTo>
                  <a:lnTo>
                    <a:pt x="0" y="192"/>
                  </a:lnTo>
                  <a:lnTo>
                    <a:pt x="0" y="63"/>
                  </a:lnTo>
                </a:path>
              </a:pathLst>
            </a:custGeom>
            <a:solidFill>
              <a:srgbClr val="F3B0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72" name="Freeform 156">
              <a:extLst>
                <a:ext uri="{FF2B5EF4-FFF2-40B4-BE49-F238E27FC236}">
                  <a16:creationId xmlns:a16="http://schemas.microsoft.com/office/drawing/2014/main" xmlns="" id="{EB25EBBC-7631-4A0B-B7EB-25573655DA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08252" y="7953843"/>
              <a:ext cx="922814" cy="1021686"/>
            </a:xfrm>
            <a:custGeom>
              <a:avLst/>
              <a:gdLst>
                <a:gd name="T0" fmla="*/ 594 w 743"/>
                <a:gd name="T1" fmla="*/ 693 h 822"/>
                <a:gd name="T2" fmla="*/ 594 w 743"/>
                <a:gd name="T3" fmla="*/ 693 h 822"/>
                <a:gd name="T4" fmla="*/ 742 w 743"/>
                <a:gd name="T5" fmla="*/ 644 h 822"/>
                <a:gd name="T6" fmla="*/ 306 w 743"/>
                <a:gd name="T7" fmla="*/ 0 h 822"/>
                <a:gd name="T8" fmla="*/ 306 w 743"/>
                <a:gd name="T9" fmla="*/ 0 h 822"/>
                <a:gd name="T10" fmla="*/ 479 w 743"/>
                <a:gd name="T11" fmla="*/ 821 h 822"/>
                <a:gd name="T12" fmla="*/ 479 w 743"/>
                <a:gd name="T13" fmla="*/ 821 h 822"/>
                <a:gd name="T14" fmla="*/ 594 w 743"/>
                <a:gd name="T15" fmla="*/ 693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3" h="822">
                  <a:moveTo>
                    <a:pt x="594" y="693"/>
                  </a:moveTo>
                  <a:lnTo>
                    <a:pt x="594" y="693"/>
                  </a:lnTo>
                  <a:cubicBezTo>
                    <a:pt x="594" y="693"/>
                    <a:pt x="684" y="669"/>
                    <a:pt x="742" y="644"/>
                  </a:cubicBezTo>
                  <a:lnTo>
                    <a:pt x="306" y="0"/>
                  </a:lnTo>
                  <a:lnTo>
                    <a:pt x="306" y="0"/>
                  </a:lnTo>
                  <a:cubicBezTo>
                    <a:pt x="306" y="0"/>
                    <a:pt x="0" y="187"/>
                    <a:pt x="479" y="821"/>
                  </a:cubicBezTo>
                  <a:lnTo>
                    <a:pt x="479" y="821"/>
                  </a:lnTo>
                  <a:cubicBezTo>
                    <a:pt x="539" y="737"/>
                    <a:pt x="594" y="693"/>
                    <a:pt x="594" y="693"/>
                  </a:cubicBezTo>
                </a:path>
              </a:pathLst>
            </a:custGeom>
            <a:solidFill>
              <a:srgbClr val="1B1E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73" name="Freeform 157">
              <a:extLst>
                <a:ext uri="{FF2B5EF4-FFF2-40B4-BE49-F238E27FC236}">
                  <a16:creationId xmlns:a16="http://schemas.microsoft.com/office/drawing/2014/main" xmlns="" id="{48F69B2D-C354-40D3-9037-F13E61A8C1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16987" y="7876942"/>
              <a:ext cx="2213655" cy="1159012"/>
            </a:xfrm>
            <a:custGeom>
              <a:avLst/>
              <a:gdLst>
                <a:gd name="T0" fmla="*/ 101 w 1775"/>
                <a:gd name="T1" fmla="*/ 387 h 929"/>
                <a:gd name="T2" fmla="*/ 483 w 1775"/>
                <a:gd name="T3" fmla="*/ 928 h 929"/>
                <a:gd name="T4" fmla="*/ 1774 w 1775"/>
                <a:gd name="T5" fmla="*/ 928 h 929"/>
                <a:gd name="T6" fmla="*/ 1774 w 1775"/>
                <a:gd name="T7" fmla="*/ 726 h 929"/>
                <a:gd name="T8" fmla="*/ 789 w 1775"/>
                <a:gd name="T9" fmla="*/ 726 h 929"/>
                <a:gd name="T10" fmla="*/ 462 w 1775"/>
                <a:gd name="T11" fmla="*/ 258 h 929"/>
                <a:gd name="T12" fmla="*/ 462 w 1775"/>
                <a:gd name="T13" fmla="*/ 258 h 929"/>
                <a:gd name="T14" fmla="*/ 163 w 1775"/>
                <a:gd name="T15" fmla="*/ 52 h 929"/>
                <a:gd name="T16" fmla="*/ 163 w 1775"/>
                <a:gd name="T17" fmla="*/ 52 h 929"/>
                <a:gd name="T18" fmla="*/ 67 w 1775"/>
                <a:gd name="T19" fmla="*/ 328 h 929"/>
                <a:gd name="T20" fmla="*/ 67 w 1775"/>
                <a:gd name="T21" fmla="*/ 328 h 929"/>
                <a:gd name="T22" fmla="*/ 101 w 1775"/>
                <a:gd name="T23" fmla="*/ 387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75" h="929">
                  <a:moveTo>
                    <a:pt x="101" y="387"/>
                  </a:moveTo>
                  <a:lnTo>
                    <a:pt x="483" y="928"/>
                  </a:lnTo>
                  <a:lnTo>
                    <a:pt x="1774" y="928"/>
                  </a:lnTo>
                  <a:lnTo>
                    <a:pt x="1774" y="726"/>
                  </a:lnTo>
                  <a:lnTo>
                    <a:pt x="789" y="726"/>
                  </a:lnTo>
                  <a:lnTo>
                    <a:pt x="462" y="258"/>
                  </a:lnTo>
                  <a:lnTo>
                    <a:pt x="462" y="258"/>
                  </a:lnTo>
                  <a:cubicBezTo>
                    <a:pt x="462" y="258"/>
                    <a:pt x="305" y="0"/>
                    <a:pt x="163" y="52"/>
                  </a:cubicBezTo>
                  <a:lnTo>
                    <a:pt x="163" y="52"/>
                  </a:lnTo>
                  <a:cubicBezTo>
                    <a:pt x="0" y="113"/>
                    <a:pt x="36" y="256"/>
                    <a:pt x="67" y="328"/>
                  </a:cubicBezTo>
                  <a:lnTo>
                    <a:pt x="67" y="328"/>
                  </a:lnTo>
                  <a:cubicBezTo>
                    <a:pt x="77" y="349"/>
                    <a:pt x="88" y="368"/>
                    <a:pt x="101" y="387"/>
                  </a:cubicBezTo>
                </a:path>
              </a:pathLst>
            </a:custGeom>
            <a:solidFill>
              <a:srgbClr val="4A3F7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74" name="Freeform 158">
              <a:extLst>
                <a:ext uri="{FF2B5EF4-FFF2-40B4-BE49-F238E27FC236}">
                  <a16:creationId xmlns:a16="http://schemas.microsoft.com/office/drawing/2014/main" xmlns="" id="{66802D2D-664B-4F49-ABEA-ADD60FE4D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02620" y="9030457"/>
              <a:ext cx="5591809" cy="329576"/>
            </a:xfrm>
            <a:custGeom>
              <a:avLst/>
              <a:gdLst>
                <a:gd name="T0" fmla="*/ 4488 w 4489"/>
                <a:gd name="T1" fmla="*/ 263 h 264"/>
                <a:gd name="T2" fmla="*/ 0 w 4489"/>
                <a:gd name="T3" fmla="*/ 263 h 264"/>
                <a:gd name="T4" fmla="*/ 0 w 4489"/>
                <a:gd name="T5" fmla="*/ 0 h 264"/>
                <a:gd name="T6" fmla="*/ 4488 w 4489"/>
                <a:gd name="T7" fmla="*/ 0 h 264"/>
                <a:gd name="T8" fmla="*/ 4488 w 4489"/>
                <a:gd name="T9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9" h="264">
                  <a:moveTo>
                    <a:pt x="4488" y="263"/>
                  </a:moveTo>
                  <a:lnTo>
                    <a:pt x="0" y="263"/>
                  </a:lnTo>
                  <a:lnTo>
                    <a:pt x="0" y="0"/>
                  </a:lnTo>
                  <a:lnTo>
                    <a:pt x="4488" y="0"/>
                  </a:lnTo>
                  <a:lnTo>
                    <a:pt x="4488" y="263"/>
                  </a:lnTo>
                </a:path>
              </a:pathLst>
            </a:custGeom>
            <a:solidFill>
              <a:srgbClr val="667D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75" name="Freeform 83">
              <a:extLst>
                <a:ext uri="{FF2B5EF4-FFF2-40B4-BE49-F238E27FC236}">
                  <a16:creationId xmlns:a16="http://schemas.microsoft.com/office/drawing/2014/main" xmlns="" id="{2B3F0CB5-9CA5-41C1-944D-34F1F88D16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91345" y="9360033"/>
              <a:ext cx="3717472" cy="3140714"/>
            </a:xfrm>
            <a:custGeom>
              <a:avLst/>
              <a:gdLst>
                <a:gd name="connsiteX0" fmla="*/ 3471534 w 3717472"/>
                <a:gd name="connsiteY0" fmla="*/ 0 h 3140714"/>
                <a:gd name="connsiteX1" fmla="*/ 3717472 w 3717472"/>
                <a:gd name="connsiteY1" fmla="*/ 0 h 3140714"/>
                <a:gd name="connsiteX2" fmla="*/ 3717472 w 3717472"/>
                <a:gd name="connsiteY2" fmla="*/ 3140714 h 3140714"/>
                <a:gd name="connsiteX3" fmla="*/ 3471534 w 3717472"/>
                <a:gd name="connsiteY3" fmla="*/ 3140714 h 3140714"/>
                <a:gd name="connsiteX4" fmla="*/ 0 w 3717472"/>
                <a:gd name="connsiteY4" fmla="*/ 0 h 3140714"/>
                <a:gd name="connsiteX5" fmla="*/ 245937 w 3717472"/>
                <a:gd name="connsiteY5" fmla="*/ 0 h 3140714"/>
                <a:gd name="connsiteX6" fmla="*/ 245937 w 3717472"/>
                <a:gd name="connsiteY6" fmla="*/ 3140714 h 3140714"/>
                <a:gd name="connsiteX7" fmla="*/ 0 w 3717472"/>
                <a:gd name="connsiteY7" fmla="*/ 3140714 h 314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17472" h="3140714">
                  <a:moveTo>
                    <a:pt x="3471534" y="0"/>
                  </a:moveTo>
                  <a:lnTo>
                    <a:pt x="3717472" y="0"/>
                  </a:lnTo>
                  <a:lnTo>
                    <a:pt x="3717472" y="3140714"/>
                  </a:lnTo>
                  <a:lnTo>
                    <a:pt x="3471534" y="3140714"/>
                  </a:lnTo>
                  <a:close/>
                  <a:moveTo>
                    <a:pt x="0" y="0"/>
                  </a:moveTo>
                  <a:lnTo>
                    <a:pt x="245937" y="0"/>
                  </a:lnTo>
                  <a:lnTo>
                    <a:pt x="245937" y="3140714"/>
                  </a:lnTo>
                  <a:lnTo>
                    <a:pt x="0" y="3140714"/>
                  </a:lnTo>
                  <a:close/>
                </a:path>
              </a:pathLst>
            </a:custGeom>
            <a:solidFill>
              <a:srgbClr val="4A3F7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76" name="Freeform 84">
              <a:extLst>
                <a:ext uri="{FF2B5EF4-FFF2-40B4-BE49-F238E27FC236}">
                  <a16:creationId xmlns:a16="http://schemas.microsoft.com/office/drawing/2014/main" xmlns="" id="{D4D6D9A5-D98C-4CFF-A48E-FC3E20BF34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91345" y="9360033"/>
              <a:ext cx="3717472" cy="410728"/>
            </a:xfrm>
            <a:custGeom>
              <a:avLst/>
              <a:gdLst>
                <a:gd name="connsiteX0" fmla="*/ 3471534 w 3717472"/>
                <a:gd name="connsiteY0" fmla="*/ 0 h 410728"/>
                <a:gd name="connsiteX1" fmla="*/ 3717472 w 3717472"/>
                <a:gd name="connsiteY1" fmla="*/ 0 h 410728"/>
                <a:gd name="connsiteX2" fmla="*/ 3717472 w 3717472"/>
                <a:gd name="connsiteY2" fmla="*/ 257639 h 410728"/>
                <a:gd name="connsiteX3" fmla="*/ 3471534 w 3717472"/>
                <a:gd name="connsiteY3" fmla="*/ 410728 h 410728"/>
                <a:gd name="connsiteX4" fmla="*/ 0 w 3717472"/>
                <a:gd name="connsiteY4" fmla="*/ 0 h 410728"/>
                <a:gd name="connsiteX5" fmla="*/ 245937 w 3717472"/>
                <a:gd name="connsiteY5" fmla="*/ 0 h 410728"/>
                <a:gd name="connsiteX6" fmla="*/ 245937 w 3717472"/>
                <a:gd name="connsiteY6" fmla="*/ 257639 h 410728"/>
                <a:gd name="connsiteX7" fmla="*/ 0 w 3717472"/>
                <a:gd name="connsiteY7" fmla="*/ 410728 h 410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17472" h="410728">
                  <a:moveTo>
                    <a:pt x="3471534" y="0"/>
                  </a:moveTo>
                  <a:lnTo>
                    <a:pt x="3717472" y="0"/>
                  </a:lnTo>
                  <a:lnTo>
                    <a:pt x="3717472" y="257639"/>
                  </a:lnTo>
                  <a:lnTo>
                    <a:pt x="3471534" y="410728"/>
                  </a:lnTo>
                  <a:close/>
                  <a:moveTo>
                    <a:pt x="0" y="0"/>
                  </a:moveTo>
                  <a:lnTo>
                    <a:pt x="245937" y="0"/>
                  </a:lnTo>
                  <a:lnTo>
                    <a:pt x="245937" y="257639"/>
                  </a:lnTo>
                  <a:lnTo>
                    <a:pt x="0" y="410728"/>
                  </a:lnTo>
                  <a:close/>
                </a:path>
              </a:pathLst>
            </a:custGeom>
            <a:solidFill>
              <a:srgbClr val="1B1E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77" name="Freeform 163">
              <a:extLst>
                <a:ext uri="{FF2B5EF4-FFF2-40B4-BE49-F238E27FC236}">
                  <a16:creationId xmlns:a16="http://schemas.microsoft.com/office/drawing/2014/main" xmlns="" id="{A5C39264-223F-4E5D-B5EA-C0A3158BC1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78791" y="11628616"/>
              <a:ext cx="433940" cy="483379"/>
            </a:xfrm>
            <a:custGeom>
              <a:avLst/>
              <a:gdLst>
                <a:gd name="T0" fmla="*/ 349 w 350"/>
                <a:gd name="T1" fmla="*/ 0 h 390"/>
                <a:gd name="T2" fmla="*/ 0 w 350"/>
                <a:gd name="T3" fmla="*/ 0 h 390"/>
                <a:gd name="T4" fmla="*/ 0 w 350"/>
                <a:gd name="T5" fmla="*/ 389 h 390"/>
                <a:gd name="T6" fmla="*/ 349 w 350"/>
                <a:gd name="T7" fmla="*/ 389 h 390"/>
                <a:gd name="T8" fmla="*/ 349 w 350"/>
                <a:gd name="T9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0" h="390">
                  <a:moveTo>
                    <a:pt x="349" y="0"/>
                  </a:moveTo>
                  <a:lnTo>
                    <a:pt x="0" y="0"/>
                  </a:lnTo>
                  <a:lnTo>
                    <a:pt x="0" y="389"/>
                  </a:lnTo>
                  <a:lnTo>
                    <a:pt x="349" y="389"/>
                  </a:lnTo>
                  <a:lnTo>
                    <a:pt x="349" y="0"/>
                  </a:lnTo>
                </a:path>
              </a:pathLst>
            </a:custGeom>
            <a:solidFill>
              <a:srgbClr val="3140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78" name="Freeform 164">
              <a:extLst>
                <a:ext uri="{FF2B5EF4-FFF2-40B4-BE49-F238E27FC236}">
                  <a16:creationId xmlns:a16="http://schemas.microsoft.com/office/drawing/2014/main" xmlns="" id="{A9735D48-617E-4D7E-B839-E3431A062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88793" y="12111997"/>
              <a:ext cx="1219432" cy="225208"/>
            </a:xfrm>
            <a:custGeom>
              <a:avLst/>
              <a:gdLst>
                <a:gd name="T0" fmla="*/ 948 w 977"/>
                <a:gd name="T1" fmla="*/ 179 h 180"/>
                <a:gd name="T2" fmla="*/ 948 w 977"/>
                <a:gd name="T3" fmla="*/ 179 h 180"/>
                <a:gd name="T4" fmla="*/ 948 w 977"/>
                <a:gd name="T5" fmla="*/ 179 h 180"/>
                <a:gd name="T6" fmla="*/ 967 w 977"/>
                <a:gd name="T7" fmla="*/ 147 h 180"/>
                <a:gd name="T8" fmla="*/ 893 w 977"/>
                <a:gd name="T9" fmla="*/ 11 h 180"/>
                <a:gd name="T10" fmla="*/ 893 w 977"/>
                <a:gd name="T11" fmla="*/ 11 h 180"/>
                <a:gd name="T12" fmla="*/ 874 w 977"/>
                <a:gd name="T13" fmla="*/ 0 h 180"/>
                <a:gd name="T14" fmla="*/ 115 w 977"/>
                <a:gd name="T15" fmla="*/ 0 h 180"/>
                <a:gd name="T16" fmla="*/ 115 w 977"/>
                <a:gd name="T17" fmla="*/ 0 h 180"/>
                <a:gd name="T18" fmla="*/ 76 w 977"/>
                <a:gd name="T19" fmla="*/ 23 h 180"/>
                <a:gd name="T20" fmla="*/ 8 w 977"/>
                <a:gd name="T21" fmla="*/ 147 h 180"/>
                <a:gd name="T22" fmla="*/ 8 w 977"/>
                <a:gd name="T23" fmla="*/ 147 h 180"/>
                <a:gd name="T24" fmla="*/ 28 w 977"/>
                <a:gd name="T25" fmla="*/ 179 h 180"/>
                <a:gd name="T26" fmla="*/ 28 w 977"/>
                <a:gd name="T27" fmla="*/ 179 h 180"/>
                <a:gd name="T28" fmla="*/ 47 w 977"/>
                <a:gd name="T29" fmla="*/ 167 h 180"/>
                <a:gd name="T30" fmla="*/ 112 w 977"/>
                <a:gd name="T31" fmla="*/ 50 h 180"/>
                <a:gd name="T32" fmla="*/ 463 w 977"/>
                <a:gd name="T33" fmla="*/ 50 h 180"/>
                <a:gd name="T34" fmla="*/ 463 w 977"/>
                <a:gd name="T35" fmla="*/ 154 h 180"/>
                <a:gd name="T36" fmla="*/ 463 w 977"/>
                <a:gd name="T37" fmla="*/ 154 h 180"/>
                <a:gd name="T38" fmla="*/ 488 w 977"/>
                <a:gd name="T39" fmla="*/ 179 h 180"/>
                <a:gd name="T40" fmla="*/ 488 w 977"/>
                <a:gd name="T41" fmla="*/ 179 h 180"/>
                <a:gd name="T42" fmla="*/ 514 w 977"/>
                <a:gd name="T43" fmla="*/ 154 h 180"/>
                <a:gd name="T44" fmla="*/ 514 w 977"/>
                <a:gd name="T45" fmla="*/ 50 h 180"/>
                <a:gd name="T46" fmla="*/ 864 w 977"/>
                <a:gd name="T47" fmla="*/ 50 h 180"/>
                <a:gd name="T48" fmla="*/ 929 w 977"/>
                <a:gd name="T49" fmla="*/ 167 h 180"/>
                <a:gd name="T50" fmla="*/ 929 w 977"/>
                <a:gd name="T51" fmla="*/ 167 h 180"/>
                <a:gd name="T52" fmla="*/ 948 w 977"/>
                <a:gd name="T53" fmla="*/ 17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77" h="180">
                  <a:moveTo>
                    <a:pt x="948" y="179"/>
                  </a:moveTo>
                  <a:lnTo>
                    <a:pt x="948" y="179"/>
                  </a:lnTo>
                  <a:lnTo>
                    <a:pt x="948" y="179"/>
                  </a:lnTo>
                  <a:cubicBezTo>
                    <a:pt x="965" y="179"/>
                    <a:pt x="976" y="161"/>
                    <a:pt x="967" y="147"/>
                  </a:cubicBezTo>
                  <a:lnTo>
                    <a:pt x="893" y="11"/>
                  </a:lnTo>
                  <a:lnTo>
                    <a:pt x="893" y="11"/>
                  </a:lnTo>
                  <a:cubicBezTo>
                    <a:pt x="890" y="4"/>
                    <a:pt x="882" y="0"/>
                    <a:pt x="874" y="0"/>
                  </a:cubicBezTo>
                  <a:lnTo>
                    <a:pt x="115" y="0"/>
                  </a:lnTo>
                  <a:lnTo>
                    <a:pt x="115" y="0"/>
                  </a:lnTo>
                  <a:cubicBezTo>
                    <a:pt x="99" y="0"/>
                    <a:pt x="84" y="8"/>
                    <a:pt x="76" y="23"/>
                  </a:cubicBezTo>
                  <a:lnTo>
                    <a:pt x="8" y="147"/>
                  </a:lnTo>
                  <a:lnTo>
                    <a:pt x="8" y="147"/>
                  </a:lnTo>
                  <a:cubicBezTo>
                    <a:pt x="0" y="161"/>
                    <a:pt x="11" y="179"/>
                    <a:pt x="28" y="179"/>
                  </a:cubicBezTo>
                  <a:lnTo>
                    <a:pt x="28" y="179"/>
                  </a:lnTo>
                  <a:cubicBezTo>
                    <a:pt x="36" y="179"/>
                    <a:pt x="43" y="175"/>
                    <a:pt x="47" y="167"/>
                  </a:cubicBezTo>
                  <a:lnTo>
                    <a:pt x="112" y="50"/>
                  </a:lnTo>
                  <a:lnTo>
                    <a:pt x="463" y="50"/>
                  </a:lnTo>
                  <a:lnTo>
                    <a:pt x="463" y="154"/>
                  </a:lnTo>
                  <a:lnTo>
                    <a:pt x="463" y="154"/>
                  </a:lnTo>
                  <a:cubicBezTo>
                    <a:pt x="463" y="168"/>
                    <a:pt x="474" y="179"/>
                    <a:pt x="488" y="179"/>
                  </a:cubicBezTo>
                  <a:lnTo>
                    <a:pt x="488" y="179"/>
                  </a:lnTo>
                  <a:cubicBezTo>
                    <a:pt x="502" y="179"/>
                    <a:pt x="514" y="168"/>
                    <a:pt x="514" y="154"/>
                  </a:cubicBezTo>
                  <a:lnTo>
                    <a:pt x="514" y="50"/>
                  </a:lnTo>
                  <a:lnTo>
                    <a:pt x="864" y="50"/>
                  </a:lnTo>
                  <a:lnTo>
                    <a:pt x="929" y="167"/>
                  </a:lnTo>
                  <a:lnTo>
                    <a:pt x="929" y="167"/>
                  </a:lnTo>
                  <a:cubicBezTo>
                    <a:pt x="932" y="175"/>
                    <a:pt x="940" y="179"/>
                    <a:pt x="948" y="179"/>
                  </a:cubicBezTo>
                </a:path>
              </a:pathLst>
            </a:custGeom>
            <a:solidFill>
              <a:srgbClr val="4A75E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79" name="Freeform 87">
              <a:extLst>
                <a:ext uri="{FF2B5EF4-FFF2-40B4-BE49-F238E27FC236}">
                  <a16:creationId xmlns:a16="http://schemas.microsoft.com/office/drawing/2014/main" xmlns="" id="{6F686A34-35A0-4901-9340-0AD8E2001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89919" y="12271291"/>
              <a:ext cx="1443398" cy="278890"/>
            </a:xfrm>
            <a:custGeom>
              <a:avLst/>
              <a:gdLst>
                <a:gd name="connsiteX0" fmla="*/ 1303950 w 1443398"/>
                <a:gd name="connsiteY0" fmla="*/ 0 h 278890"/>
                <a:gd name="connsiteX1" fmla="*/ 1443398 w 1443398"/>
                <a:gd name="connsiteY1" fmla="*/ 140071 h 278890"/>
                <a:gd name="connsiteX2" fmla="*/ 1303950 w 1443398"/>
                <a:gd name="connsiteY2" fmla="*/ 278890 h 278890"/>
                <a:gd name="connsiteX3" fmla="*/ 1164504 w 1443398"/>
                <a:gd name="connsiteY3" fmla="*/ 140071 h 278890"/>
                <a:gd name="connsiteX4" fmla="*/ 1303950 w 1443398"/>
                <a:gd name="connsiteY4" fmla="*/ 0 h 278890"/>
                <a:gd name="connsiteX5" fmla="*/ 710086 w 1443398"/>
                <a:gd name="connsiteY5" fmla="*/ 0 h 278890"/>
                <a:gd name="connsiteX6" fmla="*/ 850156 w 1443398"/>
                <a:gd name="connsiteY6" fmla="*/ 140071 h 278890"/>
                <a:gd name="connsiteX7" fmla="*/ 710086 w 1443398"/>
                <a:gd name="connsiteY7" fmla="*/ 278890 h 278890"/>
                <a:gd name="connsiteX8" fmla="*/ 571266 w 1443398"/>
                <a:gd name="connsiteY8" fmla="*/ 140071 h 278890"/>
                <a:gd name="connsiteX9" fmla="*/ 710086 w 1443398"/>
                <a:gd name="connsiteY9" fmla="*/ 0 h 278890"/>
                <a:gd name="connsiteX10" fmla="*/ 138818 w 1443398"/>
                <a:gd name="connsiteY10" fmla="*/ 0 h 278890"/>
                <a:gd name="connsiteX11" fmla="*/ 278890 w 1443398"/>
                <a:gd name="connsiteY11" fmla="*/ 140071 h 278890"/>
                <a:gd name="connsiteX12" fmla="*/ 138818 w 1443398"/>
                <a:gd name="connsiteY12" fmla="*/ 278890 h 278890"/>
                <a:gd name="connsiteX13" fmla="*/ 0 w 1443398"/>
                <a:gd name="connsiteY13" fmla="*/ 140071 h 278890"/>
                <a:gd name="connsiteX14" fmla="*/ 138818 w 1443398"/>
                <a:gd name="connsiteY14" fmla="*/ 0 h 278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43398" h="278890">
                  <a:moveTo>
                    <a:pt x="1303950" y="0"/>
                  </a:moveTo>
                  <a:cubicBezTo>
                    <a:pt x="1381146" y="0"/>
                    <a:pt x="1443398" y="62531"/>
                    <a:pt x="1443398" y="140071"/>
                  </a:cubicBezTo>
                  <a:cubicBezTo>
                    <a:pt x="1443398" y="217610"/>
                    <a:pt x="1381146" y="278890"/>
                    <a:pt x="1303950" y="278890"/>
                  </a:cubicBezTo>
                  <a:cubicBezTo>
                    <a:pt x="1226756" y="278890"/>
                    <a:pt x="1164504" y="217610"/>
                    <a:pt x="1164504" y="140071"/>
                  </a:cubicBezTo>
                  <a:cubicBezTo>
                    <a:pt x="1164504" y="62531"/>
                    <a:pt x="1226756" y="0"/>
                    <a:pt x="1303950" y="0"/>
                  </a:cubicBezTo>
                  <a:close/>
                  <a:moveTo>
                    <a:pt x="710086" y="0"/>
                  </a:moveTo>
                  <a:cubicBezTo>
                    <a:pt x="787624" y="0"/>
                    <a:pt x="850156" y="62531"/>
                    <a:pt x="850156" y="140071"/>
                  </a:cubicBezTo>
                  <a:cubicBezTo>
                    <a:pt x="850156" y="217610"/>
                    <a:pt x="787624" y="278890"/>
                    <a:pt x="710086" y="278890"/>
                  </a:cubicBezTo>
                  <a:cubicBezTo>
                    <a:pt x="633798" y="278890"/>
                    <a:pt x="571266" y="217610"/>
                    <a:pt x="571266" y="140071"/>
                  </a:cubicBezTo>
                  <a:cubicBezTo>
                    <a:pt x="571266" y="62531"/>
                    <a:pt x="633798" y="0"/>
                    <a:pt x="710086" y="0"/>
                  </a:cubicBezTo>
                  <a:close/>
                  <a:moveTo>
                    <a:pt x="138818" y="0"/>
                  </a:moveTo>
                  <a:cubicBezTo>
                    <a:pt x="216358" y="0"/>
                    <a:pt x="278890" y="62531"/>
                    <a:pt x="278890" y="140071"/>
                  </a:cubicBezTo>
                  <a:cubicBezTo>
                    <a:pt x="278890" y="217610"/>
                    <a:pt x="216358" y="278890"/>
                    <a:pt x="138818" y="278890"/>
                  </a:cubicBezTo>
                  <a:cubicBezTo>
                    <a:pt x="61280" y="278890"/>
                    <a:pt x="0" y="217610"/>
                    <a:pt x="0" y="140071"/>
                  </a:cubicBezTo>
                  <a:cubicBezTo>
                    <a:pt x="0" y="62531"/>
                    <a:pt x="61280" y="0"/>
                    <a:pt x="138818" y="0"/>
                  </a:cubicBezTo>
                  <a:close/>
                </a:path>
              </a:pathLst>
            </a:custGeom>
            <a:solidFill>
              <a:srgbClr val="1B1E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80" name="Freeform 88">
              <a:extLst>
                <a:ext uri="{FF2B5EF4-FFF2-40B4-BE49-F238E27FC236}">
                  <a16:creationId xmlns:a16="http://schemas.microsoft.com/office/drawing/2014/main" xmlns="" id="{663D7C87-B6CC-4A21-B372-2685B0FAC6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72313" y="12353685"/>
              <a:ext cx="1278590" cy="114072"/>
            </a:xfrm>
            <a:custGeom>
              <a:avLst/>
              <a:gdLst>
                <a:gd name="connsiteX0" fmla="*/ 1224292 w 1278590"/>
                <a:gd name="connsiteY0" fmla="*/ 5490 h 114072"/>
                <a:gd name="connsiteX1" fmla="*/ 1278590 w 1278590"/>
                <a:gd name="connsiteY1" fmla="*/ 60420 h 114072"/>
                <a:gd name="connsiteX2" fmla="*/ 1224292 w 1278590"/>
                <a:gd name="connsiteY2" fmla="*/ 114072 h 114072"/>
                <a:gd name="connsiteX3" fmla="*/ 1169994 w 1278590"/>
                <a:gd name="connsiteY3" fmla="*/ 60420 h 114072"/>
                <a:gd name="connsiteX4" fmla="*/ 1224292 w 1278590"/>
                <a:gd name="connsiteY4" fmla="*/ 5490 h 114072"/>
                <a:gd name="connsiteX5" fmla="*/ 624918 w 1278590"/>
                <a:gd name="connsiteY5" fmla="*/ 5490 h 114072"/>
                <a:gd name="connsiteX6" fmla="*/ 679846 w 1278590"/>
                <a:gd name="connsiteY6" fmla="*/ 60420 h 114072"/>
                <a:gd name="connsiteX7" fmla="*/ 624918 w 1278590"/>
                <a:gd name="connsiteY7" fmla="*/ 114072 h 114072"/>
                <a:gd name="connsiteX8" fmla="*/ 571266 w 1278590"/>
                <a:gd name="connsiteY8" fmla="*/ 60420 h 114072"/>
                <a:gd name="connsiteX9" fmla="*/ 624918 w 1278590"/>
                <a:gd name="connsiteY9" fmla="*/ 5490 h 114072"/>
                <a:gd name="connsiteX10" fmla="*/ 54298 w 1278590"/>
                <a:gd name="connsiteY10" fmla="*/ 0 h 114072"/>
                <a:gd name="connsiteX11" fmla="*/ 108596 w 1278590"/>
                <a:gd name="connsiteY11" fmla="*/ 54298 h 114072"/>
                <a:gd name="connsiteX12" fmla="*/ 54298 w 1278590"/>
                <a:gd name="connsiteY12" fmla="*/ 108596 h 114072"/>
                <a:gd name="connsiteX13" fmla="*/ 0 w 1278590"/>
                <a:gd name="connsiteY13" fmla="*/ 54298 h 114072"/>
                <a:gd name="connsiteX14" fmla="*/ 54298 w 1278590"/>
                <a:gd name="connsiteY14" fmla="*/ 0 h 114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78590" h="114072">
                  <a:moveTo>
                    <a:pt x="1224292" y="5490"/>
                  </a:moveTo>
                  <a:cubicBezTo>
                    <a:pt x="1253334" y="5490"/>
                    <a:pt x="1278590" y="29761"/>
                    <a:pt x="1278590" y="60420"/>
                  </a:cubicBezTo>
                  <a:cubicBezTo>
                    <a:pt x="1278590" y="91078"/>
                    <a:pt x="1253334" y="114072"/>
                    <a:pt x="1224292" y="114072"/>
                  </a:cubicBezTo>
                  <a:cubicBezTo>
                    <a:pt x="1193986" y="114072"/>
                    <a:pt x="1169994" y="91078"/>
                    <a:pt x="1169994" y="60420"/>
                  </a:cubicBezTo>
                  <a:cubicBezTo>
                    <a:pt x="1169994" y="29761"/>
                    <a:pt x="1193986" y="5490"/>
                    <a:pt x="1224292" y="5490"/>
                  </a:cubicBezTo>
                  <a:close/>
                  <a:moveTo>
                    <a:pt x="624918" y="5490"/>
                  </a:moveTo>
                  <a:cubicBezTo>
                    <a:pt x="655576" y="5490"/>
                    <a:pt x="679846" y="29761"/>
                    <a:pt x="679846" y="60420"/>
                  </a:cubicBezTo>
                  <a:cubicBezTo>
                    <a:pt x="679846" y="91078"/>
                    <a:pt x="655576" y="114072"/>
                    <a:pt x="624918" y="114072"/>
                  </a:cubicBezTo>
                  <a:cubicBezTo>
                    <a:pt x="595536" y="114072"/>
                    <a:pt x="571266" y="91078"/>
                    <a:pt x="571266" y="60420"/>
                  </a:cubicBezTo>
                  <a:cubicBezTo>
                    <a:pt x="571266" y="29761"/>
                    <a:pt x="595536" y="5490"/>
                    <a:pt x="624918" y="5490"/>
                  </a:cubicBezTo>
                  <a:close/>
                  <a:moveTo>
                    <a:pt x="54298" y="0"/>
                  </a:moveTo>
                  <a:cubicBezTo>
                    <a:pt x="84604" y="0"/>
                    <a:pt x="108596" y="23992"/>
                    <a:pt x="108596" y="54298"/>
                  </a:cubicBezTo>
                  <a:cubicBezTo>
                    <a:pt x="108596" y="84604"/>
                    <a:pt x="84604" y="108596"/>
                    <a:pt x="54298" y="108596"/>
                  </a:cubicBezTo>
                  <a:cubicBezTo>
                    <a:pt x="25254" y="108596"/>
                    <a:pt x="0" y="84604"/>
                    <a:pt x="0" y="54298"/>
                  </a:cubicBezTo>
                  <a:cubicBezTo>
                    <a:pt x="0" y="23992"/>
                    <a:pt x="25254" y="0"/>
                    <a:pt x="54298" y="0"/>
                  </a:cubicBezTo>
                  <a:close/>
                </a:path>
              </a:pathLst>
            </a:custGeom>
            <a:solidFill>
              <a:srgbClr val="4A75E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81" name="Freeform 171">
              <a:extLst>
                <a:ext uri="{FF2B5EF4-FFF2-40B4-BE49-F238E27FC236}">
                  <a16:creationId xmlns:a16="http://schemas.microsoft.com/office/drawing/2014/main" xmlns="" id="{50E524A4-E910-4FB4-9FEC-43C984ADC9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93159" y="11689038"/>
              <a:ext cx="346053" cy="357043"/>
            </a:xfrm>
            <a:custGeom>
              <a:avLst/>
              <a:gdLst>
                <a:gd name="T0" fmla="*/ 275 w 276"/>
                <a:gd name="T1" fmla="*/ 178 h 286"/>
                <a:gd name="T2" fmla="*/ 135 w 276"/>
                <a:gd name="T3" fmla="*/ 285 h 286"/>
                <a:gd name="T4" fmla="*/ 0 w 276"/>
                <a:gd name="T5" fmla="*/ 107 h 286"/>
                <a:gd name="T6" fmla="*/ 141 w 276"/>
                <a:gd name="T7" fmla="*/ 0 h 286"/>
                <a:gd name="T8" fmla="*/ 275 w 276"/>
                <a:gd name="T9" fmla="*/ 178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286">
                  <a:moveTo>
                    <a:pt x="275" y="178"/>
                  </a:moveTo>
                  <a:lnTo>
                    <a:pt x="135" y="285"/>
                  </a:lnTo>
                  <a:lnTo>
                    <a:pt x="0" y="107"/>
                  </a:lnTo>
                  <a:lnTo>
                    <a:pt x="141" y="0"/>
                  </a:lnTo>
                  <a:lnTo>
                    <a:pt x="275" y="178"/>
                  </a:lnTo>
                </a:path>
              </a:pathLst>
            </a:custGeom>
            <a:solidFill>
              <a:srgbClr val="F3B0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82" name="Freeform 172">
              <a:extLst>
                <a:ext uri="{FF2B5EF4-FFF2-40B4-BE49-F238E27FC236}">
                  <a16:creationId xmlns:a16="http://schemas.microsoft.com/office/drawing/2014/main" xmlns="" id="{F9A2AF62-13C6-44FD-A86B-C65FBE3276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16259" y="11914249"/>
              <a:ext cx="598728" cy="565770"/>
            </a:xfrm>
            <a:custGeom>
              <a:avLst/>
              <a:gdLst>
                <a:gd name="T0" fmla="*/ 335 w 481"/>
                <a:gd name="T1" fmla="*/ 0 h 454"/>
                <a:gd name="T2" fmla="*/ 195 w 481"/>
                <a:gd name="T3" fmla="*/ 107 h 454"/>
                <a:gd name="T4" fmla="*/ 123 w 481"/>
                <a:gd name="T5" fmla="*/ 223 h 454"/>
                <a:gd name="T6" fmla="*/ 58 w 481"/>
                <a:gd name="T7" fmla="*/ 278 h 454"/>
                <a:gd name="T8" fmla="*/ 58 w 481"/>
                <a:gd name="T9" fmla="*/ 278 h 454"/>
                <a:gd name="T10" fmla="*/ 10 w 481"/>
                <a:gd name="T11" fmla="*/ 420 h 454"/>
                <a:gd name="T12" fmla="*/ 10 w 481"/>
                <a:gd name="T13" fmla="*/ 420 h 454"/>
                <a:gd name="T14" fmla="*/ 18 w 481"/>
                <a:gd name="T15" fmla="*/ 435 h 454"/>
                <a:gd name="T16" fmla="*/ 18 w 481"/>
                <a:gd name="T17" fmla="*/ 435 h 454"/>
                <a:gd name="T18" fmla="*/ 68 w 481"/>
                <a:gd name="T19" fmla="*/ 441 h 454"/>
                <a:gd name="T20" fmla="*/ 480 w 481"/>
                <a:gd name="T21" fmla="*/ 129 h 454"/>
                <a:gd name="T22" fmla="*/ 416 w 481"/>
                <a:gd name="T23" fmla="*/ 44 h 454"/>
                <a:gd name="T24" fmla="*/ 416 w 481"/>
                <a:gd name="T25" fmla="*/ 44 h 454"/>
                <a:gd name="T26" fmla="*/ 335 w 481"/>
                <a:gd name="T27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1" h="454">
                  <a:moveTo>
                    <a:pt x="335" y="0"/>
                  </a:moveTo>
                  <a:lnTo>
                    <a:pt x="195" y="107"/>
                  </a:lnTo>
                  <a:lnTo>
                    <a:pt x="123" y="223"/>
                  </a:lnTo>
                  <a:lnTo>
                    <a:pt x="58" y="278"/>
                  </a:lnTo>
                  <a:lnTo>
                    <a:pt x="58" y="278"/>
                  </a:lnTo>
                  <a:cubicBezTo>
                    <a:pt x="18" y="313"/>
                    <a:pt x="0" y="367"/>
                    <a:pt x="10" y="420"/>
                  </a:cubicBezTo>
                  <a:lnTo>
                    <a:pt x="10" y="420"/>
                  </a:lnTo>
                  <a:cubicBezTo>
                    <a:pt x="11" y="425"/>
                    <a:pt x="14" y="431"/>
                    <a:pt x="18" y="435"/>
                  </a:cubicBezTo>
                  <a:lnTo>
                    <a:pt x="18" y="435"/>
                  </a:lnTo>
                  <a:cubicBezTo>
                    <a:pt x="31" y="450"/>
                    <a:pt x="53" y="453"/>
                    <a:pt x="68" y="441"/>
                  </a:cubicBezTo>
                  <a:lnTo>
                    <a:pt x="480" y="129"/>
                  </a:lnTo>
                  <a:lnTo>
                    <a:pt x="416" y="44"/>
                  </a:lnTo>
                  <a:lnTo>
                    <a:pt x="416" y="44"/>
                  </a:lnTo>
                  <a:cubicBezTo>
                    <a:pt x="396" y="19"/>
                    <a:pt x="367" y="3"/>
                    <a:pt x="335" y="0"/>
                  </a:cubicBezTo>
                </a:path>
              </a:pathLst>
            </a:custGeom>
            <a:solidFill>
              <a:srgbClr val="D83F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83" name="Freeform 173">
              <a:extLst>
                <a:ext uri="{FF2B5EF4-FFF2-40B4-BE49-F238E27FC236}">
                  <a16:creationId xmlns:a16="http://schemas.microsoft.com/office/drawing/2014/main" xmlns="" id="{69858C50-CD00-4609-AA14-C6A598CE69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35276" y="11991150"/>
              <a:ext cx="280141" cy="280139"/>
            </a:xfrm>
            <a:custGeom>
              <a:avLst/>
              <a:gdLst>
                <a:gd name="T0" fmla="*/ 177 w 223"/>
                <a:gd name="T1" fmla="*/ 224 h 225"/>
                <a:gd name="T2" fmla="*/ 0 w 223"/>
                <a:gd name="T3" fmla="*/ 224 h 225"/>
                <a:gd name="T4" fmla="*/ 45 w 223"/>
                <a:gd name="T5" fmla="*/ 0 h 225"/>
                <a:gd name="T6" fmla="*/ 222 w 223"/>
                <a:gd name="T7" fmla="*/ 0 h 225"/>
                <a:gd name="T8" fmla="*/ 177 w 223"/>
                <a:gd name="T9" fmla="*/ 224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225">
                  <a:moveTo>
                    <a:pt x="177" y="224"/>
                  </a:moveTo>
                  <a:lnTo>
                    <a:pt x="0" y="224"/>
                  </a:lnTo>
                  <a:lnTo>
                    <a:pt x="45" y="0"/>
                  </a:lnTo>
                  <a:lnTo>
                    <a:pt x="222" y="0"/>
                  </a:lnTo>
                  <a:lnTo>
                    <a:pt x="177" y="224"/>
                  </a:lnTo>
                </a:path>
              </a:pathLst>
            </a:custGeom>
            <a:solidFill>
              <a:srgbClr val="F3B0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84" name="Freeform 174">
              <a:extLst>
                <a:ext uri="{FF2B5EF4-FFF2-40B4-BE49-F238E27FC236}">
                  <a16:creationId xmlns:a16="http://schemas.microsoft.com/office/drawing/2014/main" xmlns="" id="{57C42EE9-A0C4-4FBC-B247-A8AB2210F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12322" y="12265798"/>
              <a:ext cx="692110" cy="236194"/>
            </a:xfrm>
            <a:custGeom>
              <a:avLst/>
              <a:gdLst>
                <a:gd name="T0" fmla="*/ 517 w 555"/>
                <a:gd name="T1" fmla="*/ 0 h 190"/>
                <a:gd name="T2" fmla="*/ 340 w 555"/>
                <a:gd name="T3" fmla="*/ 0 h 190"/>
                <a:gd name="T4" fmla="*/ 212 w 555"/>
                <a:gd name="T5" fmla="*/ 48 h 190"/>
                <a:gd name="T6" fmla="*/ 128 w 555"/>
                <a:gd name="T7" fmla="*/ 53 h 190"/>
                <a:gd name="T8" fmla="*/ 128 w 555"/>
                <a:gd name="T9" fmla="*/ 53 h 190"/>
                <a:gd name="T10" fmla="*/ 0 w 555"/>
                <a:gd name="T11" fmla="*/ 145 h 190"/>
                <a:gd name="T12" fmla="*/ 0 w 555"/>
                <a:gd name="T13" fmla="*/ 145 h 190"/>
                <a:gd name="T14" fmla="*/ 48 w 555"/>
                <a:gd name="T15" fmla="*/ 189 h 190"/>
                <a:gd name="T16" fmla="*/ 554 w 555"/>
                <a:gd name="T17" fmla="*/ 189 h 190"/>
                <a:gd name="T18" fmla="*/ 554 w 555"/>
                <a:gd name="T19" fmla="*/ 83 h 190"/>
                <a:gd name="T20" fmla="*/ 554 w 555"/>
                <a:gd name="T21" fmla="*/ 83 h 190"/>
                <a:gd name="T22" fmla="*/ 517 w 555"/>
                <a:gd name="T23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5" h="190">
                  <a:moveTo>
                    <a:pt x="517" y="0"/>
                  </a:moveTo>
                  <a:lnTo>
                    <a:pt x="340" y="0"/>
                  </a:lnTo>
                  <a:lnTo>
                    <a:pt x="212" y="48"/>
                  </a:lnTo>
                  <a:lnTo>
                    <a:pt x="128" y="53"/>
                  </a:lnTo>
                  <a:lnTo>
                    <a:pt x="128" y="53"/>
                  </a:lnTo>
                  <a:cubicBezTo>
                    <a:pt x="71" y="57"/>
                    <a:pt x="21" y="93"/>
                    <a:pt x="0" y="145"/>
                  </a:cubicBezTo>
                  <a:lnTo>
                    <a:pt x="0" y="145"/>
                  </a:lnTo>
                  <a:cubicBezTo>
                    <a:pt x="3" y="170"/>
                    <a:pt x="23" y="189"/>
                    <a:pt x="48" y="189"/>
                  </a:cubicBezTo>
                  <a:lnTo>
                    <a:pt x="554" y="189"/>
                  </a:lnTo>
                  <a:lnTo>
                    <a:pt x="554" y="83"/>
                  </a:lnTo>
                  <a:lnTo>
                    <a:pt x="554" y="83"/>
                  </a:lnTo>
                  <a:cubicBezTo>
                    <a:pt x="554" y="51"/>
                    <a:pt x="540" y="21"/>
                    <a:pt x="517" y="0"/>
                  </a:cubicBezTo>
                </a:path>
              </a:pathLst>
            </a:custGeom>
            <a:solidFill>
              <a:srgbClr val="D83F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85" name="Freeform 175">
              <a:extLst>
                <a:ext uri="{FF2B5EF4-FFF2-40B4-BE49-F238E27FC236}">
                  <a16:creationId xmlns:a16="http://schemas.microsoft.com/office/drawing/2014/main" xmlns="" id="{B47D4934-D714-4BDE-BE75-988215D934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71614" y="9343556"/>
              <a:ext cx="2158726" cy="2609143"/>
            </a:xfrm>
            <a:custGeom>
              <a:avLst/>
              <a:gdLst>
                <a:gd name="T0" fmla="*/ 1644 w 1734"/>
                <a:gd name="T1" fmla="*/ 247 h 2095"/>
                <a:gd name="T2" fmla="*/ 1644 w 1734"/>
                <a:gd name="T3" fmla="*/ 247 h 2095"/>
                <a:gd name="T4" fmla="*/ 1273 w 1734"/>
                <a:gd name="T5" fmla="*/ 767 h 2095"/>
                <a:gd name="T6" fmla="*/ 776 w 1734"/>
                <a:gd name="T7" fmla="*/ 767 h 2095"/>
                <a:gd name="T8" fmla="*/ 1465 w 1734"/>
                <a:gd name="T9" fmla="*/ 1926 h 2095"/>
                <a:gd name="T10" fmla="*/ 1200 w 1734"/>
                <a:gd name="T11" fmla="*/ 2094 h 2095"/>
                <a:gd name="T12" fmla="*/ 1200 w 1734"/>
                <a:gd name="T13" fmla="*/ 2094 h 2095"/>
                <a:gd name="T14" fmla="*/ 74 w 1734"/>
                <a:gd name="T15" fmla="*/ 344 h 2095"/>
                <a:gd name="T16" fmla="*/ 74 w 1734"/>
                <a:gd name="T17" fmla="*/ 344 h 2095"/>
                <a:gd name="T18" fmla="*/ 1161 w 1734"/>
                <a:gd name="T19" fmla="*/ 160 h 2095"/>
                <a:gd name="T20" fmla="*/ 1644 w 1734"/>
                <a:gd name="T21" fmla="*/ 247 h 2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4" h="2095">
                  <a:moveTo>
                    <a:pt x="1644" y="247"/>
                  </a:moveTo>
                  <a:lnTo>
                    <a:pt x="1644" y="247"/>
                  </a:lnTo>
                  <a:cubicBezTo>
                    <a:pt x="1644" y="247"/>
                    <a:pt x="1733" y="767"/>
                    <a:pt x="1273" y="767"/>
                  </a:cubicBezTo>
                  <a:lnTo>
                    <a:pt x="776" y="767"/>
                  </a:lnTo>
                  <a:lnTo>
                    <a:pt x="1465" y="1926"/>
                  </a:lnTo>
                  <a:lnTo>
                    <a:pt x="1200" y="2094"/>
                  </a:lnTo>
                  <a:lnTo>
                    <a:pt x="1200" y="2094"/>
                  </a:lnTo>
                  <a:cubicBezTo>
                    <a:pt x="1200" y="2094"/>
                    <a:pt x="0" y="663"/>
                    <a:pt x="74" y="344"/>
                  </a:cubicBezTo>
                  <a:lnTo>
                    <a:pt x="74" y="344"/>
                  </a:lnTo>
                  <a:cubicBezTo>
                    <a:pt x="154" y="0"/>
                    <a:pt x="1161" y="160"/>
                    <a:pt x="1161" y="160"/>
                  </a:cubicBezTo>
                  <a:lnTo>
                    <a:pt x="1644" y="247"/>
                  </a:lnTo>
                </a:path>
              </a:pathLst>
            </a:custGeom>
            <a:solidFill>
              <a:srgbClr val="4A75E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86" name="Freeform 176">
              <a:extLst>
                <a:ext uri="{FF2B5EF4-FFF2-40B4-BE49-F238E27FC236}">
                  <a16:creationId xmlns:a16="http://schemas.microsoft.com/office/drawing/2014/main" xmlns="" id="{17F035A1-F2CE-4206-B616-83FC79171D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72886" y="7673704"/>
              <a:ext cx="587742" cy="411969"/>
            </a:xfrm>
            <a:custGeom>
              <a:avLst/>
              <a:gdLst>
                <a:gd name="T0" fmla="*/ 470 w 471"/>
                <a:gd name="T1" fmla="*/ 219 h 331"/>
                <a:gd name="T2" fmla="*/ 290 w 471"/>
                <a:gd name="T3" fmla="*/ 93 h 331"/>
                <a:gd name="T4" fmla="*/ 290 w 471"/>
                <a:gd name="T5" fmla="*/ 93 h 331"/>
                <a:gd name="T6" fmla="*/ 8 w 471"/>
                <a:gd name="T7" fmla="*/ 30 h 331"/>
                <a:gd name="T8" fmla="*/ 8 w 471"/>
                <a:gd name="T9" fmla="*/ 30 h 331"/>
                <a:gd name="T10" fmla="*/ 177 w 471"/>
                <a:gd name="T11" fmla="*/ 126 h 331"/>
                <a:gd name="T12" fmla="*/ 82 w 471"/>
                <a:gd name="T13" fmla="*/ 199 h 331"/>
                <a:gd name="T14" fmla="*/ 144 w 471"/>
                <a:gd name="T15" fmla="*/ 270 h 331"/>
                <a:gd name="T16" fmla="*/ 144 w 471"/>
                <a:gd name="T17" fmla="*/ 270 h 331"/>
                <a:gd name="T18" fmla="*/ 275 w 471"/>
                <a:gd name="T19" fmla="*/ 290 h 331"/>
                <a:gd name="T20" fmla="*/ 283 w 471"/>
                <a:gd name="T21" fmla="*/ 284 h 331"/>
                <a:gd name="T22" fmla="*/ 396 w 471"/>
                <a:gd name="T23" fmla="*/ 330 h 331"/>
                <a:gd name="T24" fmla="*/ 470 w 471"/>
                <a:gd name="T25" fmla="*/ 219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1" h="331">
                  <a:moveTo>
                    <a:pt x="470" y="219"/>
                  </a:moveTo>
                  <a:lnTo>
                    <a:pt x="290" y="93"/>
                  </a:lnTo>
                  <a:lnTo>
                    <a:pt x="290" y="93"/>
                  </a:lnTo>
                  <a:cubicBezTo>
                    <a:pt x="290" y="93"/>
                    <a:pt x="16" y="0"/>
                    <a:pt x="8" y="30"/>
                  </a:cubicBezTo>
                  <a:lnTo>
                    <a:pt x="8" y="30"/>
                  </a:lnTo>
                  <a:cubicBezTo>
                    <a:pt x="0" y="59"/>
                    <a:pt x="177" y="126"/>
                    <a:pt x="177" y="126"/>
                  </a:cubicBezTo>
                  <a:lnTo>
                    <a:pt x="82" y="199"/>
                  </a:lnTo>
                  <a:lnTo>
                    <a:pt x="144" y="270"/>
                  </a:lnTo>
                  <a:lnTo>
                    <a:pt x="144" y="270"/>
                  </a:lnTo>
                  <a:cubicBezTo>
                    <a:pt x="177" y="308"/>
                    <a:pt x="232" y="316"/>
                    <a:pt x="275" y="290"/>
                  </a:cubicBezTo>
                  <a:lnTo>
                    <a:pt x="283" y="284"/>
                  </a:lnTo>
                  <a:lnTo>
                    <a:pt x="396" y="330"/>
                  </a:lnTo>
                  <a:lnTo>
                    <a:pt x="470" y="219"/>
                  </a:lnTo>
                </a:path>
              </a:pathLst>
            </a:custGeom>
            <a:solidFill>
              <a:srgbClr val="F3B0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87" name="Freeform 177">
              <a:extLst>
                <a:ext uri="{FF2B5EF4-FFF2-40B4-BE49-F238E27FC236}">
                  <a16:creationId xmlns:a16="http://schemas.microsoft.com/office/drawing/2014/main" xmlns="" id="{EF216618-7A76-455E-A58B-43CB120840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55693" y="7162859"/>
              <a:ext cx="346053" cy="593238"/>
            </a:xfrm>
            <a:custGeom>
              <a:avLst/>
              <a:gdLst>
                <a:gd name="T0" fmla="*/ 279 w 280"/>
                <a:gd name="T1" fmla="*/ 477 h 478"/>
                <a:gd name="T2" fmla="*/ 0 w 280"/>
                <a:gd name="T3" fmla="*/ 477 h 478"/>
                <a:gd name="T4" fmla="*/ 0 w 280"/>
                <a:gd name="T5" fmla="*/ 0 h 478"/>
                <a:gd name="T6" fmla="*/ 279 w 280"/>
                <a:gd name="T7" fmla="*/ 0 h 478"/>
                <a:gd name="T8" fmla="*/ 279 w 280"/>
                <a:gd name="T9" fmla="*/ 477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478">
                  <a:moveTo>
                    <a:pt x="279" y="477"/>
                  </a:moveTo>
                  <a:lnTo>
                    <a:pt x="0" y="477"/>
                  </a:lnTo>
                  <a:lnTo>
                    <a:pt x="0" y="0"/>
                  </a:lnTo>
                  <a:lnTo>
                    <a:pt x="279" y="0"/>
                  </a:lnTo>
                  <a:lnTo>
                    <a:pt x="279" y="477"/>
                  </a:lnTo>
                </a:path>
              </a:pathLst>
            </a:custGeom>
            <a:solidFill>
              <a:srgbClr val="F3B0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88" name="Freeform 178">
              <a:extLst>
                <a:ext uri="{FF2B5EF4-FFF2-40B4-BE49-F238E27FC236}">
                  <a16:creationId xmlns:a16="http://schemas.microsoft.com/office/drawing/2014/main" xmlns="" id="{5F8501AB-8D51-4EA5-B80E-86CD89E289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55695" y="7162859"/>
              <a:ext cx="296618" cy="422957"/>
            </a:xfrm>
            <a:custGeom>
              <a:avLst/>
              <a:gdLst>
                <a:gd name="T0" fmla="*/ 0 w 239"/>
                <a:gd name="T1" fmla="*/ 337 h 338"/>
                <a:gd name="T2" fmla="*/ 0 w 239"/>
                <a:gd name="T3" fmla="*/ 337 h 338"/>
                <a:gd name="T4" fmla="*/ 0 w 239"/>
                <a:gd name="T5" fmla="*/ 0 h 338"/>
                <a:gd name="T6" fmla="*/ 238 w 239"/>
                <a:gd name="T7" fmla="*/ 0 h 338"/>
                <a:gd name="T8" fmla="*/ 238 w 239"/>
                <a:gd name="T9" fmla="*/ 99 h 338"/>
                <a:gd name="T10" fmla="*/ 238 w 239"/>
                <a:gd name="T11" fmla="*/ 99 h 338"/>
                <a:gd name="T12" fmla="*/ 0 w 239"/>
                <a:gd name="T13" fmla="*/ 337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338">
                  <a:moveTo>
                    <a:pt x="0" y="337"/>
                  </a:moveTo>
                  <a:lnTo>
                    <a:pt x="0" y="337"/>
                  </a:lnTo>
                  <a:lnTo>
                    <a:pt x="0" y="0"/>
                  </a:lnTo>
                  <a:lnTo>
                    <a:pt x="238" y="0"/>
                  </a:lnTo>
                  <a:lnTo>
                    <a:pt x="238" y="99"/>
                  </a:lnTo>
                  <a:lnTo>
                    <a:pt x="238" y="99"/>
                  </a:lnTo>
                  <a:cubicBezTo>
                    <a:pt x="238" y="231"/>
                    <a:pt x="131" y="337"/>
                    <a:pt x="0" y="337"/>
                  </a:cubicBezTo>
                </a:path>
              </a:pathLst>
            </a:custGeom>
            <a:solidFill>
              <a:srgbClr val="C570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89" name="Freeform 179">
              <a:extLst>
                <a:ext uri="{FF2B5EF4-FFF2-40B4-BE49-F238E27FC236}">
                  <a16:creationId xmlns:a16="http://schemas.microsoft.com/office/drawing/2014/main" xmlns="" id="{F60E65D1-5F86-48E3-915F-0E9AEEFABF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63582" y="7789055"/>
              <a:ext cx="2307033" cy="2587174"/>
            </a:xfrm>
            <a:custGeom>
              <a:avLst/>
              <a:gdLst>
                <a:gd name="T0" fmla="*/ 477 w 1852"/>
                <a:gd name="T1" fmla="*/ 0 h 2078"/>
                <a:gd name="T2" fmla="*/ 1851 w 1852"/>
                <a:gd name="T3" fmla="*/ 0 h 2078"/>
                <a:gd name="T4" fmla="*/ 1433 w 1852"/>
                <a:gd name="T5" fmla="*/ 1818 h 2078"/>
                <a:gd name="T6" fmla="*/ 1433 w 1852"/>
                <a:gd name="T7" fmla="*/ 1818 h 2078"/>
                <a:gd name="T8" fmla="*/ 1109 w 1852"/>
                <a:gd name="T9" fmla="*/ 2077 h 2078"/>
                <a:gd name="T10" fmla="*/ 0 w 1852"/>
                <a:gd name="T11" fmla="*/ 2077 h 2078"/>
                <a:gd name="T12" fmla="*/ 477 w 1852"/>
                <a:gd name="T13" fmla="*/ 0 h 2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2" h="2078">
                  <a:moveTo>
                    <a:pt x="477" y="0"/>
                  </a:moveTo>
                  <a:lnTo>
                    <a:pt x="1851" y="0"/>
                  </a:lnTo>
                  <a:lnTo>
                    <a:pt x="1433" y="1818"/>
                  </a:lnTo>
                  <a:lnTo>
                    <a:pt x="1433" y="1818"/>
                  </a:lnTo>
                  <a:cubicBezTo>
                    <a:pt x="1399" y="1970"/>
                    <a:pt x="1264" y="2077"/>
                    <a:pt x="1109" y="2077"/>
                  </a:cubicBezTo>
                  <a:lnTo>
                    <a:pt x="0" y="2077"/>
                  </a:lnTo>
                  <a:lnTo>
                    <a:pt x="477" y="0"/>
                  </a:lnTo>
                </a:path>
              </a:pathLst>
            </a:custGeom>
            <a:solidFill>
              <a:srgbClr val="19226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90" name="Freeform 180">
              <a:extLst>
                <a:ext uri="{FF2B5EF4-FFF2-40B4-BE49-F238E27FC236}">
                  <a16:creationId xmlns:a16="http://schemas.microsoft.com/office/drawing/2014/main" xmlns="" id="{C7DAC0EA-B3A2-4DD2-A186-4E479AD16A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95839" y="7756097"/>
              <a:ext cx="2065345" cy="1895064"/>
            </a:xfrm>
            <a:custGeom>
              <a:avLst/>
              <a:gdLst>
                <a:gd name="T0" fmla="*/ 1655 w 1656"/>
                <a:gd name="T1" fmla="*/ 0 h 1520"/>
                <a:gd name="T2" fmla="*/ 1618 w 1656"/>
                <a:gd name="T3" fmla="*/ 10 h 1520"/>
                <a:gd name="T4" fmla="*/ 1618 w 1656"/>
                <a:gd name="T5" fmla="*/ 10 h 1520"/>
                <a:gd name="T6" fmla="*/ 1242 w 1656"/>
                <a:gd name="T7" fmla="*/ 162 h 1520"/>
                <a:gd name="T8" fmla="*/ 1242 w 1656"/>
                <a:gd name="T9" fmla="*/ 162 h 1520"/>
                <a:gd name="T10" fmla="*/ 788 w 1656"/>
                <a:gd name="T11" fmla="*/ 302 h 1520"/>
                <a:gd name="T12" fmla="*/ 788 w 1656"/>
                <a:gd name="T13" fmla="*/ 302 h 1520"/>
                <a:gd name="T14" fmla="*/ 126 w 1656"/>
                <a:gd name="T15" fmla="*/ 122 h 1520"/>
                <a:gd name="T16" fmla="*/ 0 w 1656"/>
                <a:gd name="T17" fmla="*/ 260 h 1520"/>
                <a:gd name="T18" fmla="*/ 0 w 1656"/>
                <a:gd name="T19" fmla="*/ 260 h 1520"/>
                <a:gd name="T20" fmla="*/ 713 w 1656"/>
                <a:gd name="T21" fmla="*/ 573 h 1520"/>
                <a:gd name="T22" fmla="*/ 713 w 1656"/>
                <a:gd name="T23" fmla="*/ 573 h 1520"/>
                <a:gd name="T24" fmla="*/ 1226 w 1656"/>
                <a:gd name="T25" fmla="*/ 554 h 1520"/>
                <a:gd name="T26" fmla="*/ 1226 w 1656"/>
                <a:gd name="T27" fmla="*/ 554 h 1520"/>
                <a:gd name="T28" fmla="*/ 1179 w 1656"/>
                <a:gd name="T29" fmla="*/ 773 h 1520"/>
                <a:gd name="T30" fmla="*/ 1179 w 1656"/>
                <a:gd name="T31" fmla="*/ 773 h 1520"/>
                <a:gd name="T32" fmla="*/ 1104 w 1656"/>
                <a:gd name="T33" fmla="*/ 1519 h 1520"/>
                <a:gd name="T34" fmla="*/ 1307 w 1656"/>
                <a:gd name="T35" fmla="*/ 1519 h 1520"/>
                <a:gd name="T36" fmla="*/ 1307 w 1656"/>
                <a:gd name="T37" fmla="*/ 1519 h 1520"/>
                <a:gd name="T38" fmla="*/ 1655 w 1656"/>
                <a:gd name="T39" fmla="*/ 0 h 1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56" h="1520">
                  <a:moveTo>
                    <a:pt x="1655" y="0"/>
                  </a:moveTo>
                  <a:lnTo>
                    <a:pt x="1618" y="10"/>
                  </a:lnTo>
                  <a:lnTo>
                    <a:pt x="1618" y="10"/>
                  </a:lnTo>
                  <a:cubicBezTo>
                    <a:pt x="1486" y="43"/>
                    <a:pt x="1360" y="94"/>
                    <a:pt x="1242" y="162"/>
                  </a:cubicBezTo>
                  <a:lnTo>
                    <a:pt x="1242" y="162"/>
                  </a:lnTo>
                  <a:cubicBezTo>
                    <a:pt x="1132" y="227"/>
                    <a:pt x="965" y="302"/>
                    <a:pt x="788" y="302"/>
                  </a:cubicBezTo>
                  <a:lnTo>
                    <a:pt x="788" y="302"/>
                  </a:lnTo>
                  <a:cubicBezTo>
                    <a:pt x="554" y="302"/>
                    <a:pt x="126" y="122"/>
                    <a:pt x="126" y="122"/>
                  </a:cubicBezTo>
                  <a:lnTo>
                    <a:pt x="0" y="260"/>
                  </a:lnTo>
                  <a:lnTo>
                    <a:pt x="0" y="260"/>
                  </a:lnTo>
                  <a:cubicBezTo>
                    <a:pt x="0" y="260"/>
                    <a:pt x="364" y="500"/>
                    <a:pt x="713" y="573"/>
                  </a:cubicBezTo>
                  <a:lnTo>
                    <a:pt x="713" y="573"/>
                  </a:lnTo>
                  <a:cubicBezTo>
                    <a:pt x="966" y="625"/>
                    <a:pt x="1231" y="536"/>
                    <a:pt x="1226" y="554"/>
                  </a:cubicBezTo>
                  <a:lnTo>
                    <a:pt x="1226" y="554"/>
                  </a:lnTo>
                  <a:cubicBezTo>
                    <a:pt x="1209" y="619"/>
                    <a:pt x="1193" y="691"/>
                    <a:pt x="1179" y="773"/>
                  </a:cubicBezTo>
                  <a:lnTo>
                    <a:pt x="1179" y="773"/>
                  </a:lnTo>
                  <a:cubicBezTo>
                    <a:pt x="1104" y="1181"/>
                    <a:pt x="1104" y="1519"/>
                    <a:pt x="1104" y="1519"/>
                  </a:cubicBezTo>
                  <a:lnTo>
                    <a:pt x="1307" y="1519"/>
                  </a:lnTo>
                  <a:lnTo>
                    <a:pt x="1307" y="1519"/>
                  </a:lnTo>
                  <a:cubicBezTo>
                    <a:pt x="1279" y="791"/>
                    <a:pt x="1526" y="238"/>
                    <a:pt x="1655" y="0"/>
                  </a:cubicBezTo>
                </a:path>
              </a:pathLst>
            </a:custGeom>
            <a:solidFill>
              <a:srgbClr val="19226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91" name="Freeform 181">
              <a:extLst>
                <a:ext uri="{FF2B5EF4-FFF2-40B4-BE49-F238E27FC236}">
                  <a16:creationId xmlns:a16="http://schemas.microsoft.com/office/drawing/2014/main" xmlns="" id="{33108D5E-E9DF-4FCF-8157-7C9B78C3F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2734" y="6646524"/>
              <a:ext cx="769010" cy="961266"/>
            </a:xfrm>
            <a:custGeom>
              <a:avLst/>
              <a:gdLst>
                <a:gd name="T0" fmla="*/ 607 w 619"/>
                <a:gd name="T1" fmla="*/ 272 h 771"/>
                <a:gd name="T2" fmla="*/ 607 w 619"/>
                <a:gd name="T3" fmla="*/ 272 h 771"/>
                <a:gd name="T4" fmla="*/ 197 w 619"/>
                <a:gd name="T5" fmla="*/ 701 h 771"/>
                <a:gd name="T6" fmla="*/ 197 w 619"/>
                <a:gd name="T7" fmla="*/ 701 h 771"/>
                <a:gd name="T8" fmla="*/ 34 w 619"/>
                <a:gd name="T9" fmla="*/ 223 h 771"/>
                <a:gd name="T10" fmla="*/ 34 w 619"/>
                <a:gd name="T11" fmla="*/ 223 h 771"/>
                <a:gd name="T12" fmla="*/ 316 w 619"/>
                <a:gd name="T13" fmla="*/ 0 h 771"/>
                <a:gd name="T14" fmla="*/ 316 w 619"/>
                <a:gd name="T15" fmla="*/ 0 h 771"/>
                <a:gd name="T16" fmla="*/ 607 w 619"/>
                <a:gd name="T17" fmla="*/ 272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9" h="771">
                  <a:moveTo>
                    <a:pt x="607" y="272"/>
                  </a:moveTo>
                  <a:lnTo>
                    <a:pt x="607" y="272"/>
                  </a:lnTo>
                  <a:cubicBezTo>
                    <a:pt x="574" y="703"/>
                    <a:pt x="366" y="770"/>
                    <a:pt x="197" y="701"/>
                  </a:cubicBezTo>
                  <a:lnTo>
                    <a:pt x="197" y="701"/>
                  </a:lnTo>
                  <a:cubicBezTo>
                    <a:pt x="55" y="644"/>
                    <a:pt x="0" y="453"/>
                    <a:pt x="34" y="223"/>
                  </a:cubicBezTo>
                  <a:lnTo>
                    <a:pt x="34" y="223"/>
                  </a:lnTo>
                  <a:cubicBezTo>
                    <a:pt x="63" y="18"/>
                    <a:pt x="174" y="0"/>
                    <a:pt x="316" y="0"/>
                  </a:cubicBezTo>
                  <a:lnTo>
                    <a:pt x="316" y="0"/>
                  </a:lnTo>
                  <a:cubicBezTo>
                    <a:pt x="456" y="0"/>
                    <a:pt x="618" y="133"/>
                    <a:pt x="607" y="272"/>
                  </a:cubicBezTo>
                </a:path>
              </a:pathLst>
            </a:custGeom>
            <a:solidFill>
              <a:srgbClr val="F3B0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92" name="Freeform 182">
              <a:extLst>
                <a:ext uri="{FF2B5EF4-FFF2-40B4-BE49-F238E27FC236}">
                  <a16:creationId xmlns:a16="http://schemas.microsoft.com/office/drawing/2014/main" xmlns="" id="{34798D64-38E7-4C7E-80CB-3B9970A85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45975" y="6421314"/>
              <a:ext cx="1169997" cy="961262"/>
            </a:xfrm>
            <a:custGeom>
              <a:avLst/>
              <a:gdLst>
                <a:gd name="T0" fmla="*/ 775 w 941"/>
                <a:gd name="T1" fmla="*/ 203 h 771"/>
                <a:gd name="T2" fmla="*/ 775 w 941"/>
                <a:gd name="T3" fmla="*/ 203 h 771"/>
                <a:gd name="T4" fmla="*/ 713 w 941"/>
                <a:gd name="T5" fmla="*/ 79 h 771"/>
                <a:gd name="T6" fmla="*/ 713 w 941"/>
                <a:gd name="T7" fmla="*/ 79 h 771"/>
                <a:gd name="T8" fmla="*/ 411 w 941"/>
                <a:gd name="T9" fmla="*/ 91 h 771"/>
                <a:gd name="T10" fmla="*/ 411 w 941"/>
                <a:gd name="T11" fmla="*/ 91 h 771"/>
                <a:gd name="T12" fmla="*/ 111 w 941"/>
                <a:gd name="T13" fmla="*/ 37 h 771"/>
                <a:gd name="T14" fmla="*/ 111 w 941"/>
                <a:gd name="T15" fmla="*/ 37 h 771"/>
                <a:gd name="T16" fmla="*/ 403 w 941"/>
                <a:gd name="T17" fmla="*/ 347 h 771"/>
                <a:gd name="T18" fmla="*/ 403 w 941"/>
                <a:gd name="T19" fmla="*/ 347 h 771"/>
                <a:gd name="T20" fmla="*/ 608 w 941"/>
                <a:gd name="T21" fmla="*/ 356 h 771"/>
                <a:gd name="T22" fmla="*/ 608 w 941"/>
                <a:gd name="T23" fmla="*/ 356 h 771"/>
                <a:gd name="T24" fmla="*/ 639 w 941"/>
                <a:gd name="T25" fmla="*/ 482 h 771"/>
                <a:gd name="T26" fmla="*/ 639 w 941"/>
                <a:gd name="T27" fmla="*/ 482 h 771"/>
                <a:gd name="T28" fmla="*/ 712 w 941"/>
                <a:gd name="T29" fmla="*/ 660 h 771"/>
                <a:gd name="T30" fmla="*/ 712 w 941"/>
                <a:gd name="T31" fmla="*/ 660 h 771"/>
                <a:gd name="T32" fmla="*/ 795 w 941"/>
                <a:gd name="T33" fmla="*/ 764 h 771"/>
                <a:gd name="T34" fmla="*/ 795 w 941"/>
                <a:gd name="T35" fmla="*/ 764 h 771"/>
                <a:gd name="T36" fmla="*/ 900 w 941"/>
                <a:gd name="T37" fmla="*/ 293 h 771"/>
                <a:gd name="T38" fmla="*/ 900 w 941"/>
                <a:gd name="T39" fmla="*/ 293 h 771"/>
                <a:gd name="T40" fmla="*/ 775 w 941"/>
                <a:gd name="T41" fmla="*/ 203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1" h="771">
                  <a:moveTo>
                    <a:pt x="775" y="203"/>
                  </a:moveTo>
                  <a:lnTo>
                    <a:pt x="775" y="203"/>
                  </a:lnTo>
                  <a:cubicBezTo>
                    <a:pt x="775" y="203"/>
                    <a:pt x="811" y="91"/>
                    <a:pt x="713" y="79"/>
                  </a:cubicBezTo>
                  <a:lnTo>
                    <a:pt x="713" y="79"/>
                  </a:lnTo>
                  <a:cubicBezTo>
                    <a:pt x="615" y="66"/>
                    <a:pt x="482" y="108"/>
                    <a:pt x="411" y="91"/>
                  </a:cubicBezTo>
                  <a:lnTo>
                    <a:pt x="411" y="91"/>
                  </a:lnTo>
                  <a:cubicBezTo>
                    <a:pt x="339" y="74"/>
                    <a:pt x="245" y="0"/>
                    <a:pt x="111" y="37"/>
                  </a:cubicBezTo>
                  <a:lnTo>
                    <a:pt x="111" y="37"/>
                  </a:lnTo>
                  <a:cubicBezTo>
                    <a:pt x="0" y="69"/>
                    <a:pt x="12" y="489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545" y="419"/>
                    <a:pt x="608" y="356"/>
                  </a:cubicBezTo>
                  <a:lnTo>
                    <a:pt x="608" y="356"/>
                  </a:lnTo>
                  <a:cubicBezTo>
                    <a:pt x="608" y="356"/>
                    <a:pt x="563" y="413"/>
                    <a:pt x="639" y="482"/>
                  </a:cubicBezTo>
                  <a:lnTo>
                    <a:pt x="639" y="482"/>
                  </a:lnTo>
                  <a:cubicBezTo>
                    <a:pt x="639" y="482"/>
                    <a:pt x="571" y="644"/>
                    <a:pt x="712" y="660"/>
                  </a:cubicBezTo>
                  <a:lnTo>
                    <a:pt x="712" y="660"/>
                  </a:lnTo>
                  <a:cubicBezTo>
                    <a:pt x="716" y="660"/>
                    <a:pt x="694" y="757"/>
                    <a:pt x="795" y="764"/>
                  </a:cubicBezTo>
                  <a:lnTo>
                    <a:pt x="795" y="764"/>
                  </a:lnTo>
                  <a:cubicBezTo>
                    <a:pt x="873" y="770"/>
                    <a:pt x="940" y="373"/>
                    <a:pt x="900" y="293"/>
                  </a:cubicBezTo>
                  <a:lnTo>
                    <a:pt x="900" y="293"/>
                  </a:lnTo>
                  <a:cubicBezTo>
                    <a:pt x="857" y="201"/>
                    <a:pt x="775" y="203"/>
                    <a:pt x="775" y="203"/>
                  </a:cubicBezTo>
                </a:path>
              </a:pathLst>
            </a:custGeom>
            <a:solidFill>
              <a:srgbClr val="1B1E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93" name="Freeform 101">
              <a:extLst>
                <a:ext uri="{FF2B5EF4-FFF2-40B4-BE49-F238E27FC236}">
                  <a16:creationId xmlns:a16="http://schemas.microsoft.com/office/drawing/2014/main" xmlns="" id="{2F4C62EC-D14C-4659-A02A-01F1F21F7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37101" y="7058494"/>
              <a:ext cx="306320" cy="174538"/>
            </a:xfrm>
            <a:custGeom>
              <a:avLst/>
              <a:gdLst>
                <a:gd name="connsiteX0" fmla="*/ 138392 w 306320"/>
                <a:gd name="connsiteY0" fmla="*/ 51759 h 174538"/>
                <a:gd name="connsiteX1" fmla="*/ 145868 w 306320"/>
                <a:gd name="connsiteY1" fmla="*/ 56868 h 174538"/>
                <a:gd name="connsiteX2" fmla="*/ 149530 w 306320"/>
                <a:gd name="connsiteY2" fmla="*/ 87834 h 174538"/>
                <a:gd name="connsiteX3" fmla="*/ 126338 w 306320"/>
                <a:gd name="connsiteY3" fmla="*/ 115084 h 174538"/>
                <a:gd name="connsiteX4" fmla="*/ 108028 w 306320"/>
                <a:gd name="connsiteY4" fmla="*/ 137379 h 174538"/>
                <a:gd name="connsiteX5" fmla="*/ 147090 w 306320"/>
                <a:gd name="connsiteY5" fmla="*/ 151004 h 174538"/>
                <a:gd name="connsiteX6" fmla="*/ 158076 w 306320"/>
                <a:gd name="connsiteY6" fmla="*/ 162151 h 174538"/>
                <a:gd name="connsiteX7" fmla="*/ 147090 w 306320"/>
                <a:gd name="connsiteY7" fmla="*/ 174538 h 174538"/>
                <a:gd name="connsiteX8" fmla="*/ 143428 w 306320"/>
                <a:gd name="connsiteY8" fmla="*/ 174538 h 174538"/>
                <a:gd name="connsiteX9" fmla="*/ 86056 w 306320"/>
                <a:gd name="connsiteY9" fmla="*/ 143572 h 174538"/>
                <a:gd name="connsiteX10" fmla="*/ 116574 w 306320"/>
                <a:gd name="connsiteY10" fmla="*/ 95265 h 174538"/>
                <a:gd name="connsiteX11" fmla="*/ 127560 w 306320"/>
                <a:gd name="connsiteY11" fmla="*/ 81641 h 174538"/>
                <a:gd name="connsiteX12" fmla="*/ 126338 w 306320"/>
                <a:gd name="connsiteY12" fmla="*/ 68016 h 174538"/>
                <a:gd name="connsiteX13" fmla="*/ 130000 w 306320"/>
                <a:gd name="connsiteY13" fmla="*/ 53152 h 174538"/>
                <a:gd name="connsiteX14" fmla="*/ 138392 w 306320"/>
                <a:gd name="connsiteY14" fmla="*/ 51759 h 174538"/>
                <a:gd name="connsiteX15" fmla="*/ 265122 w 306320"/>
                <a:gd name="connsiteY15" fmla="*/ 0 h 174538"/>
                <a:gd name="connsiteX16" fmla="*/ 306320 w 306320"/>
                <a:gd name="connsiteY16" fmla="*/ 39909 h 174538"/>
                <a:gd name="connsiteX17" fmla="*/ 265122 w 306320"/>
                <a:gd name="connsiteY17" fmla="*/ 81106 h 174538"/>
                <a:gd name="connsiteX18" fmla="*/ 225212 w 306320"/>
                <a:gd name="connsiteY18" fmla="*/ 39909 h 174538"/>
                <a:gd name="connsiteX19" fmla="*/ 265122 w 306320"/>
                <a:gd name="connsiteY19" fmla="*/ 0 h 174538"/>
                <a:gd name="connsiteX20" fmla="*/ 39910 w 306320"/>
                <a:gd name="connsiteY20" fmla="*/ 0 h 174538"/>
                <a:gd name="connsiteX21" fmla="*/ 81106 w 306320"/>
                <a:gd name="connsiteY21" fmla="*/ 39909 h 174538"/>
                <a:gd name="connsiteX22" fmla="*/ 39910 w 306320"/>
                <a:gd name="connsiteY22" fmla="*/ 81106 h 174538"/>
                <a:gd name="connsiteX23" fmla="*/ 0 w 306320"/>
                <a:gd name="connsiteY23" fmla="*/ 39909 h 174538"/>
                <a:gd name="connsiteX24" fmla="*/ 39910 w 306320"/>
                <a:gd name="connsiteY24" fmla="*/ 0 h 17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6320" h="174538">
                  <a:moveTo>
                    <a:pt x="138392" y="51759"/>
                  </a:moveTo>
                  <a:cubicBezTo>
                    <a:pt x="141290" y="52533"/>
                    <a:pt x="144038" y="54391"/>
                    <a:pt x="145868" y="56868"/>
                  </a:cubicBezTo>
                  <a:cubicBezTo>
                    <a:pt x="145868" y="58107"/>
                    <a:pt x="154414" y="71732"/>
                    <a:pt x="149530" y="87834"/>
                  </a:cubicBezTo>
                  <a:cubicBezTo>
                    <a:pt x="147090" y="98981"/>
                    <a:pt x="139766" y="107652"/>
                    <a:pt x="126338" y="115084"/>
                  </a:cubicBezTo>
                  <a:cubicBezTo>
                    <a:pt x="112912" y="121277"/>
                    <a:pt x="106808" y="131186"/>
                    <a:pt x="108028" y="137379"/>
                  </a:cubicBezTo>
                  <a:cubicBezTo>
                    <a:pt x="109250" y="144811"/>
                    <a:pt x="123898" y="152242"/>
                    <a:pt x="147090" y="151004"/>
                  </a:cubicBezTo>
                  <a:cubicBezTo>
                    <a:pt x="153192" y="151004"/>
                    <a:pt x="158076" y="155958"/>
                    <a:pt x="158076" y="162151"/>
                  </a:cubicBezTo>
                  <a:cubicBezTo>
                    <a:pt x="158076" y="168344"/>
                    <a:pt x="153192" y="174538"/>
                    <a:pt x="147090" y="174538"/>
                  </a:cubicBezTo>
                  <a:cubicBezTo>
                    <a:pt x="145868" y="174538"/>
                    <a:pt x="145868" y="174538"/>
                    <a:pt x="143428" y="174538"/>
                  </a:cubicBezTo>
                  <a:cubicBezTo>
                    <a:pt x="114132" y="174538"/>
                    <a:pt x="90940" y="162151"/>
                    <a:pt x="86056" y="143572"/>
                  </a:cubicBezTo>
                  <a:cubicBezTo>
                    <a:pt x="83616" y="134902"/>
                    <a:pt x="82394" y="112606"/>
                    <a:pt x="116574" y="95265"/>
                  </a:cubicBezTo>
                  <a:cubicBezTo>
                    <a:pt x="122676" y="91550"/>
                    <a:pt x="126338" y="86595"/>
                    <a:pt x="127560" y="81641"/>
                  </a:cubicBezTo>
                  <a:cubicBezTo>
                    <a:pt x="130000" y="75447"/>
                    <a:pt x="126338" y="68016"/>
                    <a:pt x="126338" y="68016"/>
                  </a:cubicBezTo>
                  <a:cubicBezTo>
                    <a:pt x="122676" y="63061"/>
                    <a:pt x="123898" y="56868"/>
                    <a:pt x="130000" y="53152"/>
                  </a:cubicBezTo>
                  <a:cubicBezTo>
                    <a:pt x="132442" y="51294"/>
                    <a:pt x="135492" y="50985"/>
                    <a:pt x="138392" y="51759"/>
                  </a:cubicBezTo>
                  <a:close/>
                  <a:moveTo>
                    <a:pt x="265122" y="0"/>
                  </a:moveTo>
                  <a:cubicBezTo>
                    <a:pt x="287008" y="0"/>
                    <a:pt x="306320" y="18024"/>
                    <a:pt x="306320" y="39909"/>
                  </a:cubicBezTo>
                  <a:cubicBezTo>
                    <a:pt x="306320" y="63082"/>
                    <a:pt x="287008" y="81106"/>
                    <a:pt x="265122" y="81106"/>
                  </a:cubicBezTo>
                  <a:cubicBezTo>
                    <a:pt x="241948" y="81106"/>
                    <a:pt x="225212" y="63082"/>
                    <a:pt x="225212" y="39909"/>
                  </a:cubicBezTo>
                  <a:cubicBezTo>
                    <a:pt x="225212" y="18024"/>
                    <a:pt x="241948" y="0"/>
                    <a:pt x="265122" y="0"/>
                  </a:cubicBezTo>
                  <a:close/>
                  <a:moveTo>
                    <a:pt x="39910" y="0"/>
                  </a:moveTo>
                  <a:cubicBezTo>
                    <a:pt x="63082" y="0"/>
                    <a:pt x="81106" y="18024"/>
                    <a:pt x="81106" y="39909"/>
                  </a:cubicBezTo>
                  <a:cubicBezTo>
                    <a:pt x="81106" y="63082"/>
                    <a:pt x="63082" y="81106"/>
                    <a:pt x="39910" y="81106"/>
                  </a:cubicBezTo>
                  <a:cubicBezTo>
                    <a:pt x="18024" y="81106"/>
                    <a:pt x="0" y="63082"/>
                    <a:pt x="0" y="39909"/>
                  </a:cubicBezTo>
                  <a:cubicBezTo>
                    <a:pt x="0" y="18024"/>
                    <a:pt x="18024" y="0"/>
                    <a:pt x="39910" y="0"/>
                  </a:cubicBezTo>
                  <a:close/>
                </a:path>
              </a:pathLst>
            </a:custGeom>
            <a:solidFill>
              <a:srgbClr val="1B1E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94" name="Freeform 186">
              <a:extLst>
                <a:ext uri="{FF2B5EF4-FFF2-40B4-BE49-F238E27FC236}">
                  <a16:creationId xmlns:a16="http://schemas.microsoft.com/office/drawing/2014/main" xmlns="" id="{939E7AC8-85E6-4E12-9C7D-0A8312CF2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23863" y="7245254"/>
              <a:ext cx="186759" cy="148307"/>
            </a:xfrm>
            <a:custGeom>
              <a:avLst/>
              <a:gdLst>
                <a:gd name="T0" fmla="*/ 11 w 150"/>
                <a:gd name="T1" fmla="*/ 47 h 119"/>
                <a:gd name="T2" fmla="*/ 11 w 150"/>
                <a:gd name="T3" fmla="*/ 47 h 119"/>
                <a:gd name="T4" fmla="*/ 117 w 150"/>
                <a:gd name="T5" fmla="*/ 6 h 119"/>
                <a:gd name="T6" fmla="*/ 117 w 150"/>
                <a:gd name="T7" fmla="*/ 6 h 119"/>
                <a:gd name="T8" fmla="*/ 143 w 150"/>
                <a:gd name="T9" fmla="*/ 14 h 119"/>
                <a:gd name="T10" fmla="*/ 143 w 150"/>
                <a:gd name="T11" fmla="*/ 14 h 119"/>
                <a:gd name="T12" fmla="*/ 139 w 150"/>
                <a:gd name="T13" fmla="*/ 73 h 119"/>
                <a:gd name="T14" fmla="*/ 139 w 150"/>
                <a:gd name="T15" fmla="*/ 73 h 119"/>
                <a:gd name="T16" fmla="*/ 52 w 150"/>
                <a:gd name="T17" fmla="*/ 117 h 119"/>
                <a:gd name="T18" fmla="*/ 52 w 150"/>
                <a:gd name="T19" fmla="*/ 117 h 119"/>
                <a:gd name="T20" fmla="*/ 37 w 150"/>
                <a:gd name="T21" fmla="*/ 108 h 119"/>
                <a:gd name="T22" fmla="*/ 37 w 150"/>
                <a:gd name="T23" fmla="*/ 108 h 119"/>
                <a:gd name="T24" fmla="*/ 11 w 150"/>
                <a:gd name="T25" fmla="*/ 66 h 119"/>
                <a:gd name="T26" fmla="*/ 8 w 150"/>
                <a:gd name="T27" fmla="*/ 65 h 119"/>
                <a:gd name="T28" fmla="*/ 8 w 150"/>
                <a:gd name="T29" fmla="*/ 65 h 119"/>
                <a:gd name="T30" fmla="*/ 11 w 150"/>
                <a:gd name="T31" fmla="*/ 4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0" h="119">
                  <a:moveTo>
                    <a:pt x="11" y="47"/>
                  </a:moveTo>
                  <a:lnTo>
                    <a:pt x="11" y="47"/>
                  </a:lnTo>
                  <a:cubicBezTo>
                    <a:pt x="37" y="40"/>
                    <a:pt x="81" y="27"/>
                    <a:pt x="117" y="6"/>
                  </a:cubicBezTo>
                  <a:lnTo>
                    <a:pt x="117" y="6"/>
                  </a:lnTo>
                  <a:cubicBezTo>
                    <a:pt x="127" y="0"/>
                    <a:pt x="140" y="5"/>
                    <a:pt x="143" y="14"/>
                  </a:cubicBezTo>
                  <a:lnTo>
                    <a:pt x="143" y="14"/>
                  </a:lnTo>
                  <a:cubicBezTo>
                    <a:pt x="146" y="31"/>
                    <a:pt x="149" y="55"/>
                    <a:pt x="139" y="73"/>
                  </a:cubicBezTo>
                  <a:lnTo>
                    <a:pt x="139" y="73"/>
                  </a:lnTo>
                  <a:cubicBezTo>
                    <a:pt x="123" y="100"/>
                    <a:pt x="76" y="112"/>
                    <a:pt x="52" y="117"/>
                  </a:cubicBezTo>
                  <a:lnTo>
                    <a:pt x="52" y="117"/>
                  </a:lnTo>
                  <a:cubicBezTo>
                    <a:pt x="46" y="118"/>
                    <a:pt x="39" y="114"/>
                    <a:pt x="37" y="108"/>
                  </a:cubicBezTo>
                  <a:lnTo>
                    <a:pt x="37" y="108"/>
                  </a:lnTo>
                  <a:cubicBezTo>
                    <a:pt x="35" y="90"/>
                    <a:pt x="30" y="75"/>
                    <a:pt x="11" y="66"/>
                  </a:cubicBezTo>
                  <a:lnTo>
                    <a:pt x="8" y="65"/>
                  </a:lnTo>
                  <a:lnTo>
                    <a:pt x="8" y="65"/>
                  </a:lnTo>
                  <a:cubicBezTo>
                    <a:pt x="0" y="60"/>
                    <a:pt x="1" y="49"/>
                    <a:pt x="11" y="4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95" name="Freeform 187">
              <a:extLst>
                <a:ext uri="{FF2B5EF4-FFF2-40B4-BE49-F238E27FC236}">
                  <a16:creationId xmlns:a16="http://schemas.microsoft.com/office/drawing/2014/main" xmlns="" id="{07E48053-6F39-4DC5-AEFE-824E837856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4426" y="7047508"/>
              <a:ext cx="203236" cy="236194"/>
            </a:xfrm>
            <a:custGeom>
              <a:avLst/>
              <a:gdLst>
                <a:gd name="T0" fmla="*/ 143 w 165"/>
                <a:gd name="T1" fmla="*/ 123 h 188"/>
                <a:gd name="T2" fmla="*/ 143 w 165"/>
                <a:gd name="T3" fmla="*/ 123 h 188"/>
                <a:gd name="T4" fmla="*/ 45 w 165"/>
                <a:gd name="T5" fmla="*/ 170 h 188"/>
                <a:gd name="T6" fmla="*/ 45 w 165"/>
                <a:gd name="T7" fmla="*/ 170 h 188"/>
                <a:gd name="T8" fmla="*/ 21 w 165"/>
                <a:gd name="T9" fmla="*/ 64 h 188"/>
                <a:gd name="T10" fmla="*/ 21 w 165"/>
                <a:gd name="T11" fmla="*/ 64 h 188"/>
                <a:gd name="T12" fmla="*/ 119 w 165"/>
                <a:gd name="T13" fmla="*/ 17 h 188"/>
                <a:gd name="T14" fmla="*/ 119 w 165"/>
                <a:gd name="T15" fmla="*/ 17 h 188"/>
                <a:gd name="T16" fmla="*/ 143 w 165"/>
                <a:gd name="T17" fmla="*/ 123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188">
                  <a:moveTo>
                    <a:pt x="143" y="123"/>
                  </a:moveTo>
                  <a:lnTo>
                    <a:pt x="143" y="123"/>
                  </a:lnTo>
                  <a:cubicBezTo>
                    <a:pt x="123" y="165"/>
                    <a:pt x="79" y="187"/>
                    <a:pt x="45" y="170"/>
                  </a:cubicBezTo>
                  <a:lnTo>
                    <a:pt x="45" y="170"/>
                  </a:lnTo>
                  <a:cubicBezTo>
                    <a:pt x="11" y="154"/>
                    <a:pt x="0" y="106"/>
                    <a:pt x="21" y="64"/>
                  </a:cubicBezTo>
                  <a:lnTo>
                    <a:pt x="21" y="64"/>
                  </a:lnTo>
                  <a:cubicBezTo>
                    <a:pt x="41" y="22"/>
                    <a:pt x="85" y="0"/>
                    <a:pt x="119" y="17"/>
                  </a:cubicBezTo>
                  <a:lnTo>
                    <a:pt x="119" y="17"/>
                  </a:lnTo>
                  <a:cubicBezTo>
                    <a:pt x="153" y="33"/>
                    <a:pt x="164" y="80"/>
                    <a:pt x="143" y="123"/>
                  </a:cubicBezTo>
                </a:path>
              </a:pathLst>
            </a:custGeom>
            <a:solidFill>
              <a:srgbClr val="F3B0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96" name="Freeform 188">
              <a:extLst>
                <a:ext uri="{FF2B5EF4-FFF2-40B4-BE49-F238E27FC236}">
                  <a16:creationId xmlns:a16="http://schemas.microsoft.com/office/drawing/2014/main" xmlns="" id="{AC70E066-4AE8-4E14-8150-839BD687C5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45835" y="7761591"/>
              <a:ext cx="785488" cy="1889570"/>
            </a:xfrm>
            <a:custGeom>
              <a:avLst/>
              <a:gdLst>
                <a:gd name="T0" fmla="*/ 436 w 631"/>
                <a:gd name="T1" fmla="*/ 24 h 1517"/>
                <a:gd name="T2" fmla="*/ 374 w 631"/>
                <a:gd name="T3" fmla="*/ 0 h 1517"/>
                <a:gd name="T4" fmla="*/ 374 w 631"/>
                <a:gd name="T5" fmla="*/ 0 h 1517"/>
                <a:gd name="T6" fmla="*/ 27 w 631"/>
                <a:gd name="T7" fmla="*/ 1516 h 1517"/>
                <a:gd name="T8" fmla="*/ 427 w 631"/>
                <a:gd name="T9" fmla="*/ 1516 h 1517"/>
                <a:gd name="T10" fmla="*/ 411 w 631"/>
                <a:gd name="T11" fmla="*/ 936 h 1517"/>
                <a:gd name="T12" fmla="*/ 596 w 631"/>
                <a:gd name="T13" fmla="*/ 341 h 1517"/>
                <a:gd name="T14" fmla="*/ 596 w 631"/>
                <a:gd name="T15" fmla="*/ 341 h 1517"/>
                <a:gd name="T16" fmla="*/ 436 w 631"/>
                <a:gd name="T17" fmla="*/ 24 h 1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1" h="1517">
                  <a:moveTo>
                    <a:pt x="436" y="24"/>
                  </a:moveTo>
                  <a:lnTo>
                    <a:pt x="374" y="0"/>
                  </a:lnTo>
                  <a:lnTo>
                    <a:pt x="374" y="0"/>
                  </a:lnTo>
                  <a:cubicBezTo>
                    <a:pt x="244" y="238"/>
                    <a:pt x="0" y="791"/>
                    <a:pt x="27" y="1516"/>
                  </a:cubicBezTo>
                  <a:lnTo>
                    <a:pt x="427" y="1516"/>
                  </a:lnTo>
                  <a:lnTo>
                    <a:pt x="411" y="936"/>
                  </a:lnTo>
                  <a:lnTo>
                    <a:pt x="596" y="341"/>
                  </a:lnTo>
                  <a:lnTo>
                    <a:pt x="596" y="341"/>
                  </a:lnTo>
                  <a:cubicBezTo>
                    <a:pt x="630" y="210"/>
                    <a:pt x="562" y="74"/>
                    <a:pt x="436" y="24"/>
                  </a:cubicBezTo>
                </a:path>
              </a:pathLst>
            </a:custGeom>
            <a:solidFill>
              <a:srgbClr val="3140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97" name="Freeform 189">
              <a:extLst>
                <a:ext uri="{FF2B5EF4-FFF2-40B4-BE49-F238E27FC236}">
                  <a16:creationId xmlns:a16="http://schemas.microsoft.com/office/drawing/2014/main" xmlns="" id="{7CB36665-704A-4126-BC90-F39E92568F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88793" y="7756097"/>
              <a:ext cx="829436" cy="1895064"/>
            </a:xfrm>
            <a:custGeom>
              <a:avLst/>
              <a:gdLst>
                <a:gd name="T0" fmla="*/ 663 w 664"/>
                <a:gd name="T1" fmla="*/ 3 h 1520"/>
                <a:gd name="T2" fmla="*/ 656 w 664"/>
                <a:gd name="T3" fmla="*/ 0 h 1520"/>
                <a:gd name="T4" fmla="*/ 377 w 664"/>
                <a:gd name="T5" fmla="*/ 0 h 1520"/>
                <a:gd name="T6" fmla="*/ 376 w 664"/>
                <a:gd name="T7" fmla="*/ 0 h 1520"/>
                <a:gd name="T8" fmla="*/ 376 w 664"/>
                <a:gd name="T9" fmla="*/ 0 h 1520"/>
                <a:gd name="T10" fmla="*/ 28 w 664"/>
                <a:gd name="T11" fmla="*/ 1519 h 1520"/>
                <a:gd name="T12" fmla="*/ 316 w 664"/>
                <a:gd name="T13" fmla="*/ 1519 h 1520"/>
                <a:gd name="T14" fmla="*/ 316 w 664"/>
                <a:gd name="T15" fmla="*/ 1519 h 1520"/>
                <a:gd name="T16" fmla="*/ 663 w 664"/>
                <a:gd name="T17" fmla="*/ 3 h 1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4" h="1520">
                  <a:moveTo>
                    <a:pt x="663" y="3"/>
                  </a:moveTo>
                  <a:lnTo>
                    <a:pt x="656" y="0"/>
                  </a:lnTo>
                  <a:lnTo>
                    <a:pt x="377" y="0"/>
                  </a:lnTo>
                  <a:lnTo>
                    <a:pt x="376" y="0"/>
                  </a:lnTo>
                  <a:lnTo>
                    <a:pt x="376" y="0"/>
                  </a:lnTo>
                  <a:cubicBezTo>
                    <a:pt x="247" y="238"/>
                    <a:pt x="0" y="791"/>
                    <a:pt x="28" y="1519"/>
                  </a:cubicBezTo>
                  <a:lnTo>
                    <a:pt x="316" y="1519"/>
                  </a:lnTo>
                  <a:lnTo>
                    <a:pt x="316" y="1519"/>
                  </a:lnTo>
                  <a:cubicBezTo>
                    <a:pt x="289" y="794"/>
                    <a:pt x="533" y="241"/>
                    <a:pt x="663" y="3"/>
                  </a:cubicBezTo>
                </a:path>
              </a:pathLst>
            </a:custGeom>
            <a:solidFill>
              <a:srgbClr val="F0557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98" name="Freeform 190">
              <a:extLst>
                <a:ext uri="{FF2B5EF4-FFF2-40B4-BE49-F238E27FC236}">
                  <a16:creationId xmlns:a16="http://schemas.microsoft.com/office/drawing/2014/main" xmlns="" id="{EC744038-F503-44FE-ABC7-955A367BE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57247" y="8766796"/>
              <a:ext cx="664646" cy="263662"/>
            </a:xfrm>
            <a:custGeom>
              <a:avLst/>
              <a:gdLst>
                <a:gd name="T0" fmla="*/ 534 w 535"/>
                <a:gd name="T1" fmla="*/ 36 h 213"/>
                <a:gd name="T2" fmla="*/ 244 w 535"/>
                <a:gd name="T3" fmla="*/ 0 h 213"/>
                <a:gd name="T4" fmla="*/ 59 w 535"/>
                <a:gd name="T5" fmla="*/ 106 h 213"/>
                <a:gd name="T6" fmla="*/ 0 w 535"/>
                <a:gd name="T7" fmla="*/ 212 h 213"/>
                <a:gd name="T8" fmla="*/ 189 w 535"/>
                <a:gd name="T9" fmla="*/ 212 h 213"/>
                <a:gd name="T10" fmla="*/ 285 w 535"/>
                <a:gd name="T11" fmla="*/ 178 h 213"/>
                <a:gd name="T12" fmla="*/ 379 w 535"/>
                <a:gd name="T13" fmla="*/ 212 h 213"/>
                <a:gd name="T14" fmla="*/ 428 w 535"/>
                <a:gd name="T15" fmla="*/ 212 h 213"/>
                <a:gd name="T16" fmla="*/ 428 w 535"/>
                <a:gd name="T17" fmla="*/ 212 h 213"/>
                <a:gd name="T18" fmla="*/ 516 w 535"/>
                <a:gd name="T19" fmla="*/ 177 h 213"/>
                <a:gd name="T20" fmla="*/ 534 w 535"/>
                <a:gd name="T21" fmla="*/ 161 h 213"/>
                <a:gd name="T22" fmla="*/ 534 w 535"/>
                <a:gd name="T23" fmla="*/ 36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5" h="213">
                  <a:moveTo>
                    <a:pt x="534" y="36"/>
                  </a:moveTo>
                  <a:lnTo>
                    <a:pt x="244" y="0"/>
                  </a:lnTo>
                  <a:lnTo>
                    <a:pt x="59" y="106"/>
                  </a:lnTo>
                  <a:lnTo>
                    <a:pt x="0" y="212"/>
                  </a:lnTo>
                  <a:lnTo>
                    <a:pt x="189" y="212"/>
                  </a:lnTo>
                  <a:lnTo>
                    <a:pt x="285" y="178"/>
                  </a:lnTo>
                  <a:lnTo>
                    <a:pt x="379" y="212"/>
                  </a:lnTo>
                  <a:lnTo>
                    <a:pt x="428" y="212"/>
                  </a:lnTo>
                  <a:lnTo>
                    <a:pt x="428" y="212"/>
                  </a:lnTo>
                  <a:cubicBezTo>
                    <a:pt x="460" y="212"/>
                    <a:pt x="492" y="200"/>
                    <a:pt x="516" y="177"/>
                  </a:cubicBezTo>
                  <a:lnTo>
                    <a:pt x="534" y="161"/>
                  </a:lnTo>
                  <a:lnTo>
                    <a:pt x="534" y="36"/>
                  </a:lnTo>
                </a:path>
              </a:pathLst>
            </a:custGeom>
            <a:solidFill>
              <a:srgbClr val="F3B0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99" name="Freeform 191">
              <a:extLst>
                <a:ext uri="{FF2B5EF4-FFF2-40B4-BE49-F238E27FC236}">
                  <a16:creationId xmlns:a16="http://schemas.microsoft.com/office/drawing/2014/main" xmlns="" id="{7F498B1B-92E1-4C0D-BA4C-17BD002632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69360" y="9651161"/>
              <a:ext cx="2224640" cy="2460834"/>
            </a:xfrm>
            <a:custGeom>
              <a:avLst/>
              <a:gdLst>
                <a:gd name="T0" fmla="*/ 1695 w 1784"/>
                <a:gd name="T1" fmla="*/ 0 h 1977"/>
                <a:gd name="T2" fmla="*/ 1695 w 1784"/>
                <a:gd name="T3" fmla="*/ 0 h 1977"/>
                <a:gd name="T4" fmla="*/ 1323 w 1784"/>
                <a:gd name="T5" fmla="*/ 520 h 1977"/>
                <a:gd name="T6" fmla="*/ 620 w 1784"/>
                <a:gd name="T7" fmla="*/ 520 h 1977"/>
                <a:gd name="T8" fmla="*/ 293 w 1784"/>
                <a:gd name="T9" fmla="*/ 1976 h 1977"/>
                <a:gd name="T10" fmla="*/ 0 w 1784"/>
                <a:gd name="T11" fmla="*/ 1948 h 1977"/>
                <a:gd name="T12" fmla="*/ 0 w 1784"/>
                <a:gd name="T13" fmla="*/ 1948 h 1977"/>
                <a:gd name="T14" fmla="*/ 213 w 1784"/>
                <a:gd name="T15" fmla="*/ 67 h 1977"/>
                <a:gd name="T16" fmla="*/ 213 w 1784"/>
                <a:gd name="T17" fmla="*/ 67 h 1977"/>
                <a:gd name="T18" fmla="*/ 804 w 1784"/>
                <a:gd name="T19" fmla="*/ 0 h 1977"/>
                <a:gd name="T20" fmla="*/ 1695 w 1784"/>
                <a:gd name="T21" fmla="*/ 0 h 1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4" h="1977">
                  <a:moveTo>
                    <a:pt x="1695" y="0"/>
                  </a:moveTo>
                  <a:lnTo>
                    <a:pt x="1695" y="0"/>
                  </a:lnTo>
                  <a:cubicBezTo>
                    <a:pt x="1695" y="0"/>
                    <a:pt x="1783" y="520"/>
                    <a:pt x="1323" y="520"/>
                  </a:cubicBezTo>
                  <a:lnTo>
                    <a:pt x="620" y="520"/>
                  </a:lnTo>
                  <a:lnTo>
                    <a:pt x="293" y="1976"/>
                  </a:lnTo>
                  <a:lnTo>
                    <a:pt x="0" y="1948"/>
                  </a:lnTo>
                  <a:lnTo>
                    <a:pt x="0" y="1948"/>
                  </a:lnTo>
                  <a:cubicBezTo>
                    <a:pt x="0" y="1948"/>
                    <a:pt x="153" y="123"/>
                    <a:pt x="213" y="67"/>
                  </a:cubicBezTo>
                  <a:lnTo>
                    <a:pt x="213" y="67"/>
                  </a:lnTo>
                  <a:cubicBezTo>
                    <a:pt x="279" y="6"/>
                    <a:pt x="804" y="0"/>
                    <a:pt x="804" y="0"/>
                  </a:cubicBezTo>
                  <a:lnTo>
                    <a:pt x="1695" y="0"/>
                  </a:lnTo>
                </a:path>
              </a:pathLst>
            </a:custGeom>
            <a:solidFill>
              <a:srgbClr val="739CF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00" name="Freeform 192">
              <a:extLst>
                <a:ext uri="{FF2B5EF4-FFF2-40B4-BE49-F238E27FC236}">
                  <a16:creationId xmlns:a16="http://schemas.microsoft.com/office/drawing/2014/main" xmlns="" id="{DAB26624-5D2B-42C3-89AF-42D493B6E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0621" y="10376229"/>
              <a:ext cx="175775" cy="1252390"/>
            </a:xfrm>
            <a:custGeom>
              <a:avLst/>
              <a:gdLst>
                <a:gd name="T0" fmla="*/ 141 w 142"/>
                <a:gd name="T1" fmla="*/ 1005 h 1006"/>
                <a:gd name="T2" fmla="*/ 0 w 142"/>
                <a:gd name="T3" fmla="*/ 1005 h 1006"/>
                <a:gd name="T4" fmla="*/ 0 w 142"/>
                <a:gd name="T5" fmla="*/ 0 h 1006"/>
                <a:gd name="T6" fmla="*/ 141 w 142"/>
                <a:gd name="T7" fmla="*/ 0 h 1006"/>
                <a:gd name="T8" fmla="*/ 141 w 142"/>
                <a:gd name="T9" fmla="*/ 1005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006">
                  <a:moveTo>
                    <a:pt x="141" y="1005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41" y="0"/>
                  </a:lnTo>
                  <a:lnTo>
                    <a:pt x="141" y="1005"/>
                  </a:lnTo>
                </a:path>
              </a:pathLst>
            </a:custGeom>
            <a:solidFill>
              <a:srgbClr val="1B1E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01" name="Freeform 109">
              <a:extLst>
                <a:ext uri="{FF2B5EF4-FFF2-40B4-BE49-F238E27FC236}">
                  <a16:creationId xmlns:a16="http://schemas.microsoft.com/office/drawing/2014/main" xmlns="" id="{E3AEF567-CC9B-4B32-A4A1-842F66A4F6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78792" y="7673704"/>
              <a:ext cx="498618" cy="240436"/>
            </a:xfrm>
            <a:custGeom>
              <a:avLst/>
              <a:gdLst>
                <a:gd name="connsiteX0" fmla="*/ 80176 w 498618"/>
                <a:gd name="connsiteY0" fmla="*/ 0 h 240436"/>
                <a:gd name="connsiteX1" fmla="*/ 212970 w 498618"/>
                <a:gd name="connsiteY1" fmla="*/ 82481 h 240436"/>
                <a:gd name="connsiteX2" fmla="*/ 212970 w 498618"/>
                <a:gd name="connsiteY2" fmla="*/ 86437 h 240436"/>
                <a:gd name="connsiteX3" fmla="*/ 318524 w 498618"/>
                <a:gd name="connsiteY3" fmla="*/ 60708 h 240436"/>
                <a:gd name="connsiteX4" fmla="*/ 423050 w 498618"/>
                <a:gd name="connsiteY4" fmla="*/ 10986 h 240436"/>
                <a:gd name="connsiteX5" fmla="*/ 498618 w 498618"/>
                <a:gd name="connsiteY5" fmla="*/ 117561 h 240436"/>
                <a:gd name="connsiteX6" fmla="*/ 250854 w 498618"/>
                <a:gd name="connsiteY6" fmla="*/ 240436 h 240436"/>
                <a:gd name="connsiteX7" fmla="*/ 209574 w 498618"/>
                <a:gd name="connsiteY7" fmla="*/ 123706 h 240436"/>
                <a:gd name="connsiteX8" fmla="*/ 159100 w 498618"/>
                <a:gd name="connsiteY8" fmla="*/ 234945 h 240436"/>
                <a:gd name="connsiteX9" fmla="*/ 112748 w 498618"/>
                <a:gd name="connsiteY9" fmla="*/ 214949 h 240436"/>
                <a:gd name="connsiteX10" fmla="*/ 0 w 498618"/>
                <a:gd name="connsiteY10" fmla="*/ 126220 h 24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8618" h="240436">
                  <a:moveTo>
                    <a:pt x="80176" y="0"/>
                  </a:moveTo>
                  <a:cubicBezTo>
                    <a:pt x="92704" y="82481"/>
                    <a:pt x="212970" y="82481"/>
                    <a:pt x="212970" y="82481"/>
                  </a:cubicBezTo>
                  <a:lnTo>
                    <a:pt x="212970" y="86437"/>
                  </a:lnTo>
                  <a:lnTo>
                    <a:pt x="318524" y="60708"/>
                  </a:lnTo>
                  <a:cubicBezTo>
                    <a:pt x="404236" y="34261"/>
                    <a:pt x="423050" y="10986"/>
                    <a:pt x="423050" y="10986"/>
                  </a:cubicBezTo>
                  <a:lnTo>
                    <a:pt x="498618" y="117561"/>
                  </a:lnTo>
                  <a:cubicBezTo>
                    <a:pt x="467648" y="224137"/>
                    <a:pt x="250854" y="240436"/>
                    <a:pt x="250854" y="240436"/>
                  </a:cubicBezTo>
                  <a:lnTo>
                    <a:pt x="209574" y="123706"/>
                  </a:lnTo>
                  <a:lnTo>
                    <a:pt x="159100" y="234945"/>
                  </a:lnTo>
                  <a:lnTo>
                    <a:pt x="112748" y="214949"/>
                  </a:lnTo>
                  <a:cubicBezTo>
                    <a:pt x="67648" y="196204"/>
                    <a:pt x="28812" y="164961"/>
                    <a:pt x="0" y="126220"/>
                  </a:cubicBezTo>
                  <a:close/>
                </a:path>
              </a:pathLst>
            </a:custGeom>
            <a:solidFill>
              <a:srgbClr val="1B1E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02" name="Freeform 195">
              <a:extLst>
                <a:ext uri="{FF2B5EF4-FFF2-40B4-BE49-F238E27FC236}">
                  <a16:creationId xmlns:a16="http://schemas.microsoft.com/office/drawing/2014/main" xmlns="" id="{17805EE4-305F-4299-8C2A-15F3131714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45835" y="7761591"/>
              <a:ext cx="785488" cy="1889570"/>
            </a:xfrm>
            <a:custGeom>
              <a:avLst/>
              <a:gdLst>
                <a:gd name="T0" fmla="*/ 436 w 631"/>
                <a:gd name="T1" fmla="*/ 24 h 1517"/>
                <a:gd name="T2" fmla="*/ 374 w 631"/>
                <a:gd name="T3" fmla="*/ 0 h 1517"/>
                <a:gd name="T4" fmla="*/ 374 w 631"/>
                <a:gd name="T5" fmla="*/ 0 h 1517"/>
                <a:gd name="T6" fmla="*/ 27 w 631"/>
                <a:gd name="T7" fmla="*/ 1516 h 1517"/>
                <a:gd name="T8" fmla="*/ 427 w 631"/>
                <a:gd name="T9" fmla="*/ 1516 h 1517"/>
                <a:gd name="T10" fmla="*/ 411 w 631"/>
                <a:gd name="T11" fmla="*/ 936 h 1517"/>
                <a:gd name="T12" fmla="*/ 596 w 631"/>
                <a:gd name="T13" fmla="*/ 341 h 1517"/>
                <a:gd name="T14" fmla="*/ 596 w 631"/>
                <a:gd name="T15" fmla="*/ 341 h 1517"/>
                <a:gd name="T16" fmla="*/ 436 w 631"/>
                <a:gd name="T17" fmla="*/ 24 h 1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1" h="1517">
                  <a:moveTo>
                    <a:pt x="436" y="24"/>
                  </a:moveTo>
                  <a:lnTo>
                    <a:pt x="374" y="0"/>
                  </a:lnTo>
                  <a:lnTo>
                    <a:pt x="374" y="0"/>
                  </a:lnTo>
                  <a:cubicBezTo>
                    <a:pt x="244" y="238"/>
                    <a:pt x="0" y="791"/>
                    <a:pt x="27" y="1516"/>
                  </a:cubicBezTo>
                  <a:lnTo>
                    <a:pt x="427" y="1516"/>
                  </a:lnTo>
                  <a:lnTo>
                    <a:pt x="411" y="936"/>
                  </a:lnTo>
                  <a:lnTo>
                    <a:pt x="596" y="341"/>
                  </a:lnTo>
                  <a:lnTo>
                    <a:pt x="596" y="341"/>
                  </a:lnTo>
                  <a:cubicBezTo>
                    <a:pt x="630" y="210"/>
                    <a:pt x="562" y="74"/>
                    <a:pt x="436" y="24"/>
                  </a:cubicBezTo>
                </a:path>
              </a:pathLst>
            </a:custGeom>
            <a:solidFill>
              <a:srgbClr val="3140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03" name="Freeform 196">
              <a:extLst>
                <a:ext uri="{FF2B5EF4-FFF2-40B4-BE49-F238E27FC236}">
                  <a16:creationId xmlns:a16="http://schemas.microsoft.com/office/drawing/2014/main" xmlns="" id="{082ABD56-1CCE-483A-842E-0F09134D1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67806" y="8019757"/>
              <a:ext cx="736054" cy="1631404"/>
            </a:xfrm>
            <a:custGeom>
              <a:avLst/>
              <a:gdLst>
                <a:gd name="T0" fmla="*/ 310 w 591"/>
                <a:gd name="T1" fmla="*/ 549 h 1308"/>
                <a:gd name="T2" fmla="*/ 80 w 591"/>
                <a:gd name="T3" fmla="*/ 549 h 1308"/>
                <a:gd name="T4" fmla="*/ 80 w 591"/>
                <a:gd name="T5" fmla="*/ 549 h 1308"/>
                <a:gd name="T6" fmla="*/ 11 w 591"/>
                <a:gd name="T7" fmla="*/ 1307 h 1308"/>
                <a:gd name="T8" fmla="*/ 411 w 591"/>
                <a:gd name="T9" fmla="*/ 1307 h 1308"/>
                <a:gd name="T10" fmla="*/ 395 w 591"/>
                <a:gd name="T11" fmla="*/ 727 h 1308"/>
                <a:gd name="T12" fmla="*/ 580 w 591"/>
                <a:gd name="T13" fmla="*/ 132 h 1308"/>
                <a:gd name="T14" fmla="*/ 580 w 591"/>
                <a:gd name="T15" fmla="*/ 132 h 1308"/>
                <a:gd name="T16" fmla="*/ 587 w 591"/>
                <a:gd name="T17" fmla="*/ 37 h 1308"/>
                <a:gd name="T18" fmla="*/ 587 w 591"/>
                <a:gd name="T19" fmla="*/ 37 h 1308"/>
                <a:gd name="T20" fmla="*/ 310 w 591"/>
                <a:gd name="T21" fmla="*/ 549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1" h="1308">
                  <a:moveTo>
                    <a:pt x="310" y="549"/>
                  </a:moveTo>
                  <a:lnTo>
                    <a:pt x="80" y="549"/>
                  </a:lnTo>
                  <a:lnTo>
                    <a:pt x="80" y="549"/>
                  </a:lnTo>
                  <a:cubicBezTo>
                    <a:pt x="31" y="770"/>
                    <a:pt x="0" y="1026"/>
                    <a:pt x="11" y="1307"/>
                  </a:cubicBezTo>
                  <a:lnTo>
                    <a:pt x="411" y="1307"/>
                  </a:lnTo>
                  <a:lnTo>
                    <a:pt x="395" y="727"/>
                  </a:lnTo>
                  <a:lnTo>
                    <a:pt x="580" y="132"/>
                  </a:lnTo>
                  <a:lnTo>
                    <a:pt x="580" y="132"/>
                  </a:lnTo>
                  <a:cubicBezTo>
                    <a:pt x="588" y="100"/>
                    <a:pt x="590" y="68"/>
                    <a:pt x="587" y="37"/>
                  </a:cubicBezTo>
                  <a:lnTo>
                    <a:pt x="587" y="37"/>
                  </a:lnTo>
                  <a:cubicBezTo>
                    <a:pt x="269" y="0"/>
                    <a:pt x="310" y="549"/>
                    <a:pt x="310" y="549"/>
                  </a:cubicBezTo>
                </a:path>
              </a:pathLst>
            </a:custGeom>
            <a:solidFill>
              <a:srgbClr val="192264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04" name="Freeform 197">
              <a:extLst>
                <a:ext uri="{FF2B5EF4-FFF2-40B4-BE49-F238E27FC236}">
                  <a16:creationId xmlns:a16="http://schemas.microsoft.com/office/drawing/2014/main" xmlns="" id="{51D9E80A-5C13-4D96-A66B-C638398974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1895" y="7849480"/>
              <a:ext cx="1790698" cy="1549007"/>
            </a:xfrm>
            <a:custGeom>
              <a:avLst/>
              <a:gdLst>
                <a:gd name="T0" fmla="*/ 1174 w 1437"/>
                <a:gd name="T1" fmla="*/ 0 h 1243"/>
                <a:gd name="T2" fmla="*/ 1174 w 1437"/>
                <a:gd name="T3" fmla="*/ 0 h 1243"/>
                <a:gd name="T4" fmla="*/ 1339 w 1437"/>
                <a:gd name="T5" fmla="*/ 544 h 1243"/>
                <a:gd name="T6" fmla="*/ 1339 w 1437"/>
                <a:gd name="T7" fmla="*/ 544 h 1243"/>
                <a:gd name="T8" fmla="*/ 0 w 1437"/>
                <a:gd name="T9" fmla="*/ 897 h 1243"/>
                <a:gd name="T10" fmla="*/ 0 w 1437"/>
                <a:gd name="T11" fmla="*/ 713 h 1243"/>
                <a:gd name="T12" fmla="*/ 1028 w 1437"/>
                <a:gd name="T13" fmla="*/ 736 h 1243"/>
                <a:gd name="T14" fmla="*/ 1028 w 1437"/>
                <a:gd name="T15" fmla="*/ 736 h 1243"/>
                <a:gd name="T16" fmla="*/ 1035 w 1437"/>
                <a:gd name="T17" fmla="*/ 434 h 1243"/>
                <a:gd name="T18" fmla="*/ 1035 w 1437"/>
                <a:gd name="T19" fmla="*/ 434 h 1243"/>
                <a:gd name="T20" fmla="*/ 1174 w 1437"/>
                <a:gd name="T21" fmla="*/ 0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37" h="1243">
                  <a:moveTo>
                    <a:pt x="1174" y="0"/>
                  </a:moveTo>
                  <a:lnTo>
                    <a:pt x="1174" y="0"/>
                  </a:lnTo>
                  <a:cubicBezTo>
                    <a:pt x="1174" y="0"/>
                    <a:pt x="1368" y="141"/>
                    <a:pt x="1339" y="544"/>
                  </a:cubicBezTo>
                  <a:lnTo>
                    <a:pt x="1339" y="544"/>
                  </a:lnTo>
                  <a:cubicBezTo>
                    <a:pt x="1308" y="978"/>
                    <a:pt x="1436" y="1242"/>
                    <a:pt x="0" y="897"/>
                  </a:cubicBezTo>
                  <a:lnTo>
                    <a:pt x="0" y="713"/>
                  </a:lnTo>
                  <a:lnTo>
                    <a:pt x="1028" y="736"/>
                  </a:lnTo>
                  <a:lnTo>
                    <a:pt x="1028" y="736"/>
                  </a:lnTo>
                  <a:cubicBezTo>
                    <a:pt x="1028" y="736"/>
                    <a:pt x="1034" y="510"/>
                    <a:pt x="1035" y="434"/>
                  </a:cubicBezTo>
                  <a:lnTo>
                    <a:pt x="1035" y="434"/>
                  </a:lnTo>
                  <a:cubicBezTo>
                    <a:pt x="1036" y="320"/>
                    <a:pt x="1035" y="77"/>
                    <a:pt x="1174" y="0"/>
                  </a:cubicBezTo>
                </a:path>
              </a:pathLst>
            </a:custGeom>
            <a:solidFill>
              <a:srgbClr val="3140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05" name="Freeform 198">
              <a:extLst>
                <a:ext uri="{FF2B5EF4-FFF2-40B4-BE49-F238E27FC236}">
                  <a16:creationId xmlns:a16="http://schemas.microsoft.com/office/drawing/2014/main" xmlns="" id="{D8DB274D-11C3-41E0-B992-B054B8FCB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59916" y="7789055"/>
              <a:ext cx="1010701" cy="2587174"/>
            </a:xfrm>
            <a:custGeom>
              <a:avLst/>
              <a:gdLst>
                <a:gd name="T0" fmla="*/ 811 w 812"/>
                <a:gd name="T1" fmla="*/ 0 h 2078"/>
                <a:gd name="T2" fmla="*/ 811 w 812"/>
                <a:gd name="T3" fmla="*/ 0 h 2078"/>
                <a:gd name="T4" fmla="*/ 811 w 812"/>
                <a:gd name="T5" fmla="*/ 0 h 2078"/>
                <a:gd name="T6" fmla="*/ 403 w 812"/>
                <a:gd name="T7" fmla="*/ 326 h 2078"/>
                <a:gd name="T8" fmla="*/ 0 w 812"/>
                <a:gd name="T9" fmla="*/ 2077 h 2078"/>
                <a:gd name="T10" fmla="*/ 69 w 812"/>
                <a:gd name="T11" fmla="*/ 2077 h 2078"/>
                <a:gd name="T12" fmla="*/ 69 w 812"/>
                <a:gd name="T13" fmla="*/ 2077 h 2078"/>
                <a:gd name="T14" fmla="*/ 393 w 812"/>
                <a:gd name="T15" fmla="*/ 1818 h 2078"/>
                <a:gd name="T16" fmla="*/ 811 w 812"/>
                <a:gd name="T17" fmla="*/ 0 h 2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2" h="2078">
                  <a:moveTo>
                    <a:pt x="811" y="0"/>
                  </a:moveTo>
                  <a:lnTo>
                    <a:pt x="811" y="0"/>
                  </a:lnTo>
                  <a:lnTo>
                    <a:pt x="811" y="0"/>
                  </a:lnTo>
                  <a:cubicBezTo>
                    <a:pt x="616" y="0"/>
                    <a:pt x="447" y="135"/>
                    <a:pt x="403" y="326"/>
                  </a:cubicBezTo>
                  <a:lnTo>
                    <a:pt x="0" y="2077"/>
                  </a:lnTo>
                  <a:lnTo>
                    <a:pt x="69" y="2077"/>
                  </a:lnTo>
                  <a:lnTo>
                    <a:pt x="69" y="2077"/>
                  </a:lnTo>
                  <a:cubicBezTo>
                    <a:pt x="224" y="2077"/>
                    <a:pt x="359" y="1970"/>
                    <a:pt x="393" y="1818"/>
                  </a:cubicBezTo>
                  <a:lnTo>
                    <a:pt x="811" y="0"/>
                  </a:lnTo>
                </a:path>
              </a:pathLst>
            </a:custGeom>
            <a:solidFill>
              <a:srgbClr val="4A75E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06" name="Freeform 199">
              <a:extLst>
                <a:ext uri="{FF2B5EF4-FFF2-40B4-BE49-F238E27FC236}">
                  <a16:creationId xmlns:a16="http://schemas.microsoft.com/office/drawing/2014/main" xmlns="" id="{915C9316-C6EB-4E30-9A17-B4E1C1BA9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01048" y="9579751"/>
              <a:ext cx="2263091" cy="796478"/>
            </a:xfrm>
            <a:custGeom>
              <a:avLst/>
              <a:gdLst>
                <a:gd name="T0" fmla="*/ 1401 w 1815"/>
                <a:gd name="T1" fmla="*/ 640 h 641"/>
                <a:gd name="T2" fmla="*/ 0 w 1815"/>
                <a:gd name="T3" fmla="*/ 640 h 641"/>
                <a:gd name="T4" fmla="*/ 167 w 1815"/>
                <a:gd name="T5" fmla="*/ 331 h 641"/>
                <a:gd name="T6" fmla="*/ 167 w 1815"/>
                <a:gd name="T7" fmla="*/ 331 h 641"/>
                <a:gd name="T8" fmla="*/ 719 w 1815"/>
                <a:gd name="T9" fmla="*/ 0 h 641"/>
                <a:gd name="T10" fmla="*/ 1814 w 1815"/>
                <a:gd name="T11" fmla="*/ 0 h 641"/>
                <a:gd name="T12" fmla="*/ 1726 w 1815"/>
                <a:gd name="T13" fmla="*/ 382 h 641"/>
                <a:gd name="T14" fmla="*/ 1726 w 1815"/>
                <a:gd name="T15" fmla="*/ 382 h 641"/>
                <a:gd name="T16" fmla="*/ 1401 w 1815"/>
                <a:gd name="T17" fmla="*/ 640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5" h="641">
                  <a:moveTo>
                    <a:pt x="1401" y="640"/>
                  </a:moveTo>
                  <a:lnTo>
                    <a:pt x="0" y="640"/>
                  </a:lnTo>
                  <a:lnTo>
                    <a:pt x="167" y="331"/>
                  </a:lnTo>
                  <a:lnTo>
                    <a:pt x="167" y="331"/>
                  </a:lnTo>
                  <a:cubicBezTo>
                    <a:pt x="275" y="127"/>
                    <a:pt x="488" y="0"/>
                    <a:pt x="719" y="0"/>
                  </a:cubicBezTo>
                  <a:lnTo>
                    <a:pt x="1814" y="0"/>
                  </a:lnTo>
                  <a:lnTo>
                    <a:pt x="1726" y="382"/>
                  </a:lnTo>
                  <a:lnTo>
                    <a:pt x="1726" y="382"/>
                  </a:lnTo>
                  <a:cubicBezTo>
                    <a:pt x="1691" y="533"/>
                    <a:pt x="1557" y="640"/>
                    <a:pt x="1401" y="640"/>
                  </a:cubicBezTo>
                </a:path>
              </a:pathLst>
            </a:custGeom>
            <a:solidFill>
              <a:srgbClr val="3140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07" name="Freeform 200">
              <a:extLst>
                <a:ext uri="{FF2B5EF4-FFF2-40B4-BE49-F238E27FC236}">
                  <a16:creationId xmlns:a16="http://schemas.microsoft.com/office/drawing/2014/main" xmlns="" id="{8BAEF794-3342-4F35-A6D8-4B444BE5C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01050" y="7789055"/>
              <a:ext cx="2669567" cy="2587174"/>
            </a:xfrm>
            <a:custGeom>
              <a:avLst/>
              <a:gdLst>
                <a:gd name="T0" fmla="*/ 759 w 2145"/>
                <a:gd name="T1" fmla="*/ 1495 h 2078"/>
                <a:gd name="T2" fmla="*/ 1479 w 2145"/>
                <a:gd name="T3" fmla="*/ 1495 h 2078"/>
                <a:gd name="T4" fmla="*/ 1479 w 2145"/>
                <a:gd name="T5" fmla="*/ 1495 h 2078"/>
                <a:gd name="T6" fmla="*/ 1535 w 2145"/>
                <a:gd name="T7" fmla="*/ 1450 h 2078"/>
                <a:gd name="T8" fmla="*/ 1786 w 2145"/>
                <a:gd name="T9" fmla="*/ 358 h 2078"/>
                <a:gd name="T10" fmla="*/ 1786 w 2145"/>
                <a:gd name="T11" fmla="*/ 358 h 2078"/>
                <a:gd name="T12" fmla="*/ 2136 w 2145"/>
                <a:gd name="T13" fmla="*/ 37 h 2078"/>
                <a:gd name="T14" fmla="*/ 2144 w 2145"/>
                <a:gd name="T15" fmla="*/ 0 h 2078"/>
                <a:gd name="T16" fmla="*/ 2144 w 2145"/>
                <a:gd name="T17" fmla="*/ 0 h 2078"/>
                <a:gd name="T18" fmla="*/ 1736 w 2145"/>
                <a:gd name="T19" fmla="*/ 326 h 2078"/>
                <a:gd name="T20" fmla="*/ 1480 w 2145"/>
                <a:gd name="T21" fmla="*/ 1437 h 2078"/>
                <a:gd name="T22" fmla="*/ 719 w 2145"/>
                <a:gd name="T23" fmla="*/ 1437 h 2078"/>
                <a:gd name="T24" fmla="*/ 719 w 2145"/>
                <a:gd name="T25" fmla="*/ 1437 h 2078"/>
                <a:gd name="T26" fmla="*/ 167 w 2145"/>
                <a:gd name="T27" fmla="*/ 1768 h 2078"/>
                <a:gd name="T28" fmla="*/ 0 w 2145"/>
                <a:gd name="T29" fmla="*/ 2077 h 2078"/>
                <a:gd name="T30" fmla="*/ 72 w 2145"/>
                <a:gd name="T31" fmla="*/ 2077 h 2078"/>
                <a:gd name="T32" fmla="*/ 206 w 2145"/>
                <a:gd name="T33" fmla="*/ 1826 h 2078"/>
                <a:gd name="T34" fmla="*/ 206 w 2145"/>
                <a:gd name="T35" fmla="*/ 1826 h 2078"/>
                <a:gd name="T36" fmla="*/ 759 w 2145"/>
                <a:gd name="T37" fmla="*/ 1495 h 2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45" h="2078">
                  <a:moveTo>
                    <a:pt x="759" y="1495"/>
                  </a:moveTo>
                  <a:lnTo>
                    <a:pt x="1479" y="1495"/>
                  </a:lnTo>
                  <a:lnTo>
                    <a:pt x="1479" y="1495"/>
                  </a:lnTo>
                  <a:cubicBezTo>
                    <a:pt x="1505" y="1495"/>
                    <a:pt x="1528" y="1477"/>
                    <a:pt x="1535" y="1450"/>
                  </a:cubicBezTo>
                  <a:lnTo>
                    <a:pt x="1786" y="358"/>
                  </a:lnTo>
                  <a:lnTo>
                    <a:pt x="1786" y="358"/>
                  </a:lnTo>
                  <a:cubicBezTo>
                    <a:pt x="1825" y="187"/>
                    <a:pt x="1966" y="61"/>
                    <a:pt x="2136" y="37"/>
                  </a:cubicBezTo>
                  <a:lnTo>
                    <a:pt x="2144" y="0"/>
                  </a:lnTo>
                  <a:lnTo>
                    <a:pt x="2144" y="0"/>
                  </a:lnTo>
                  <a:cubicBezTo>
                    <a:pt x="1949" y="0"/>
                    <a:pt x="1780" y="135"/>
                    <a:pt x="1736" y="326"/>
                  </a:cubicBezTo>
                  <a:lnTo>
                    <a:pt x="1480" y="1437"/>
                  </a:lnTo>
                  <a:lnTo>
                    <a:pt x="719" y="1437"/>
                  </a:lnTo>
                  <a:lnTo>
                    <a:pt x="719" y="1437"/>
                  </a:lnTo>
                  <a:cubicBezTo>
                    <a:pt x="488" y="1437"/>
                    <a:pt x="275" y="1564"/>
                    <a:pt x="167" y="1768"/>
                  </a:cubicBezTo>
                  <a:lnTo>
                    <a:pt x="0" y="2077"/>
                  </a:lnTo>
                  <a:lnTo>
                    <a:pt x="72" y="2077"/>
                  </a:lnTo>
                  <a:lnTo>
                    <a:pt x="206" y="1826"/>
                  </a:lnTo>
                  <a:lnTo>
                    <a:pt x="206" y="1826"/>
                  </a:lnTo>
                  <a:cubicBezTo>
                    <a:pt x="315" y="1622"/>
                    <a:pt x="527" y="1495"/>
                    <a:pt x="759" y="1495"/>
                  </a:cubicBezTo>
                </a:path>
              </a:pathLst>
            </a:custGeom>
            <a:solidFill>
              <a:srgbClr val="F7C27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08" name="Freeform 201">
              <a:extLst>
                <a:ext uri="{FF2B5EF4-FFF2-40B4-BE49-F238E27FC236}">
                  <a16:creationId xmlns:a16="http://schemas.microsoft.com/office/drawing/2014/main" xmlns="" id="{9F47E2F1-34AF-42CE-AD33-69002D305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74139" y="6223570"/>
              <a:ext cx="1592952" cy="1235909"/>
            </a:xfrm>
            <a:custGeom>
              <a:avLst/>
              <a:gdLst>
                <a:gd name="T0" fmla="*/ 1109 w 1280"/>
                <a:gd name="T1" fmla="*/ 990 h 991"/>
                <a:gd name="T2" fmla="*/ 0 w 1280"/>
                <a:gd name="T3" fmla="*/ 733 h 991"/>
                <a:gd name="T4" fmla="*/ 171 w 1280"/>
                <a:gd name="T5" fmla="*/ 0 h 991"/>
                <a:gd name="T6" fmla="*/ 1279 w 1280"/>
                <a:gd name="T7" fmla="*/ 257 h 991"/>
                <a:gd name="T8" fmla="*/ 1109 w 1280"/>
                <a:gd name="T9" fmla="*/ 990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0" h="991">
                  <a:moveTo>
                    <a:pt x="1109" y="990"/>
                  </a:moveTo>
                  <a:lnTo>
                    <a:pt x="0" y="733"/>
                  </a:lnTo>
                  <a:lnTo>
                    <a:pt x="171" y="0"/>
                  </a:lnTo>
                  <a:lnTo>
                    <a:pt x="1279" y="257"/>
                  </a:lnTo>
                  <a:lnTo>
                    <a:pt x="1109" y="990"/>
                  </a:lnTo>
                </a:path>
              </a:pathLst>
            </a:custGeom>
            <a:solidFill>
              <a:srgbClr val="F0557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09" name="Freeform 202">
              <a:extLst>
                <a:ext uri="{FF2B5EF4-FFF2-40B4-BE49-F238E27FC236}">
                  <a16:creationId xmlns:a16="http://schemas.microsoft.com/office/drawing/2014/main" xmlns="" id="{F5F1B5A5-D9E9-4638-A340-8354894182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66249" y="6388356"/>
              <a:ext cx="900842" cy="1071121"/>
            </a:xfrm>
            <a:custGeom>
              <a:avLst/>
              <a:gdLst>
                <a:gd name="T0" fmla="*/ 553 w 724"/>
                <a:gd name="T1" fmla="*/ 861 h 862"/>
                <a:gd name="T2" fmla="*/ 0 w 724"/>
                <a:gd name="T3" fmla="*/ 733 h 862"/>
                <a:gd name="T4" fmla="*/ 171 w 724"/>
                <a:gd name="T5" fmla="*/ 0 h 862"/>
                <a:gd name="T6" fmla="*/ 723 w 724"/>
                <a:gd name="T7" fmla="*/ 128 h 862"/>
                <a:gd name="T8" fmla="*/ 553 w 724"/>
                <a:gd name="T9" fmla="*/ 861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4" h="862">
                  <a:moveTo>
                    <a:pt x="553" y="861"/>
                  </a:moveTo>
                  <a:lnTo>
                    <a:pt x="0" y="733"/>
                  </a:lnTo>
                  <a:lnTo>
                    <a:pt x="171" y="0"/>
                  </a:lnTo>
                  <a:lnTo>
                    <a:pt x="723" y="128"/>
                  </a:lnTo>
                  <a:lnTo>
                    <a:pt x="553" y="861"/>
                  </a:lnTo>
                </a:path>
              </a:pathLst>
            </a:custGeom>
            <a:solidFill>
              <a:srgbClr val="D83F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10" name="Freeform 203">
              <a:extLst>
                <a:ext uri="{FF2B5EF4-FFF2-40B4-BE49-F238E27FC236}">
                  <a16:creationId xmlns:a16="http://schemas.microsoft.com/office/drawing/2014/main" xmlns="" id="{FB66CF92-EB8A-4CCA-BC8A-D03510EDFC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96825" y="3812167"/>
              <a:ext cx="2323510" cy="1955486"/>
            </a:xfrm>
            <a:custGeom>
              <a:avLst/>
              <a:gdLst>
                <a:gd name="T0" fmla="*/ 1475 w 1867"/>
                <a:gd name="T1" fmla="*/ 1559 h 1569"/>
                <a:gd name="T2" fmla="*/ 48 w 1867"/>
                <a:gd name="T3" fmla="*/ 1119 h 1569"/>
                <a:gd name="T4" fmla="*/ 48 w 1867"/>
                <a:gd name="T5" fmla="*/ 1119 h 1569"/>
                <a:gd name="T6" fmla="*/ 9 w 1867"/>
                <a:gd name="T7" fmla="*/ 1044 h 1569"/>
                <a:gd name="T8" fmla="*/ 316 w 1867"/>
                <a:gd name="T9" fmla="*/ 49 h 1569"/>
                <a:gd name="T10" fmla="*/ 316 w 1867"/>
                <a:gd name="T11" fmla="*/ 49 h 1569"/>
                <a:gd name="T12" fmla="*/ 391 w 1867"/>
                <a:gd name="T13" fmla="*/ 10 h 1569"/>
                <a:gd name="T14" fmla="*/ 1817 w 1867"/>
                <a:gd name="T15" fmla="*/ 449 h 1569"/>
                <a:gd name="T16" fmla="*/ 1817 w 1867"/>
                <a:gd name="T17" fmla="*/ 449 h 1569"/>
                <a:gd name="T18" fmla="*/ 1856 w 1867"/>
                <a:gd name="T19" fmla="*/ 524 h 1569"/>
                <a:gd name="T20" fmla="*/ 1550 w 1867"/>
                <a:gd name="T21" fmla="*/ 1519 h 1569"/>
                <a:gd name="T22" fmla="*/ 1550 w 1867"/>
                <a:gd name="T23" fmla="*/ 1519 h 1569"/>
                <a:gd name="T24" fmla="*/ 1475 w 1867"/>
                <a:gd name="T25" fmla="*/ 1559 h 1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67" h="1569">
                  <a:moveTo>
                    <a:pt x="1475" y="1559"/>
                  </a:moveTo>
                  <a:lnTo>
                    <a:pt x="48" y="1119"/>
                  </a:lnTo>
                  <a:lnTo>
                    <a:pt x="48" y="1119"/>
                  </a:lnTo>
                  <a:cubicBezTo>
                    <a:pt x="17" y="1109"/>
                    <a:pt x="0" y="1076"/>
                    <a:pt x="9" y="1044"/>
                  </a:cubicBezTo>
                  <a:lnTo>
                    <a:pt x="316" y="49"/>
                  </a:lnTo>
                  <a:lnTo>
                    <a:pt x="316" y="49"/>
                  </a:lnTo>
                  <a:cubicBezTo>
                    <a:pt x="326" y="17"/>
                    <a:pt x="358" y="0"/>
                    <a:pt x="391" y="10"/>
                  </a:cubicBezTo>
                  <a:lnTo>
                    <a:pt x="1817" y="449"/>
                  </a:lnTo>
                  <a:lnTo>
                    <a:pt x="1817" y="449"/>
                  </a:lnTo>
                  <a:cubicBezTo>
                    <a:pt x="1849" y="459"/>
                    <a:pt x="1866" y="492"/>
                    <a:pt x="1856" y="524"/>
                  </a:cubicBezTo>
                  <a:lnTo>
                    <a:pt x="1550" y="1519"/>
                  </a:lnTo>
                  <a:lnTo>
                    <a:pt x="1550" y="1519"/>
                  </a:lnTo>
                  <a:cubicBezTo>
                    <a:pt x="1540" y="1551"/>
                    <a:pt x="1506" y="1568"/>
                    <a:pt x="1475" y="1559"/>
                  </a:cubicBezTo>
                </a:path>
              </a:pathLst>
            </a:custGeom>
            <a:solidFill>
              <a:srgbClr val="F7C27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11" name="Freeform 119">
              <a:extLst>
                <a:ext uri="{FF2B5EF4-FFF2-40B4-BE49-F238E27FC236}">
                  <a16:creationId xmlns:a16="http://schemas.microsoft.com/office/drawing/2014/main" xmlns="" id="{DDB38F49-BCD0-4A53-9B41-A672BC1FB2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13167" y="3884519"/>
              <a:ext cx="1531275" cy="518674"/>
            </a:xfrm>
            <a:custGeom>
              <a:avLst/>
              <a:gdLst>
                <a:gd name="connsiteX0" fmla="*/ 1378305 w 1531275"/>
                <a:gd name="connsiteY0" fmla="*/ 417998 h 518674"/>
                <a:gd name="connsiteX1" fmla="*/ 1448789 w 1531275"/>
                <a:gd name="connsiteY1" fmla="*/ 427505 h 518674"/>
                <a:gd name="connsiteX2" fmla="*/ 1530581 w 1531275"/>
                <a:gd name="connsiteY2" fmla="*/ 497224 h 518674"/>
                <a:gd name="connsiteX3" fmla="*/ 1424003 w 1531275"/>
                <a:gd name="connsiteY3" fmla="*/ 508633 h 518674"/>
                <a:gd name="connsiteX4" fmla="*/ 1342211 w 1531275"/>
                <a:gd name="connsiteY4" fmla="*/ 438914 h 518674"/>
                <a:gd name="connsiteX5" fmla="*/ 1378305 w 1531275"/>
                <a:gd name="connsiteY5" fmla="*/ 417998 h 518674"/>
                <a:gd name="connsiteX6" fmla="*/ 932761 w 1531275"/>
                <a:gd name="connsiteY6" fmla="*/ 281072 h 518674"/>
                <a:gd name="connsiteX7" fmla="*/ 1003863 w 1531275"/>
                <a:gd name="connsiteY7" fmla="*/ 290005 h 518674"/>
                <a:gd name="connsiteX8" fmla="*/ 1085653 w 1531275"/>
                <a:gd name="connsiteY8" fmla="*/ 360218 h 518674"/>
                <a:gd name="connsiteX9" fmla="*/ 977839 w 1531275"/>
                <a:gd name="connsiteY9" fmla="*/ 371502 h 518674"/>
                <a:gd name="connsiteX10" fmla="*/ 896049 w 1531275"/>
                <a:gd name="connsiteY10" fmla="*/ 301290 h 518674"/>
                <a:gd name="connsiteX11" fmla="*/ 932761 w 1531275"/>
                <a:gd name="connsiteY11" fmla="*/ 281072 h 518674"/>
                <a:gd name="connsiteX12" fmla="*/ 488031 w 1531275"/>
                <a:gd name="connsiteY12" fmla="*/ 143745 h 518674"/>
                <a:gd name="connsiteX13" fmla="*/ 558241 w 1531275"/>
                <a:gd name="connsiteY13" fmla="*/ 152679 h 518674"/>
                <a:gd name="connsiteX14" fmla="*/ 639537 w 1531275"/>
                <a:gd name="connsiteY14" fmla="*/ 222894 h 518674"/>
                <a:gd name="connsiteX15" fmla="*/ 533607 w 1531275"/>
                <a:gd name="connsiteY15" fmla="*/ 234178 h 518674"/>
                <a:gd name="connsiteX16" fmla="*/ 451079 w 1531275"/>
                <a:gd name="connsiteY16" fmla="*/ 163964 h 518674"/>
                <a:gd name="connsiteX17" fmla="*/ 488031 w 1531275"/>
                <a:gd name="connsiteY17" fmla="*/ 143745 h 518674"/>
                <a:gd name="connsiteX18" fmla="*/ 36789 w 1531275"/>
                <a:gd name="connsiteY18" fmla="*/ 535 h 518674"/>
                <a:gd name="connsiteX19" fmla="*/ 107273 w 1531275"/>
                <a:gd name="connsiteY19" fmla="*/ 10042 h 518674"/>
                <a:gd name="connsiteX20" fmla="*/ 189065 w 1531275"/>
                <a:gd name="connsiteY20" fmla="*/ 79761 h 518674"/>
                <a:gd name="connsiteX21" fmla="*/ 82487 w 1531275"/>
                <a:gd name="connsiteY21" fmla="*/ 91170 h 518674"/>
                <a:gd name="connsiteX22" fmla="*/ 695 w 1531275"/>
                <a:gd name="connsiteY22" fmla="*/ 21451 h 518674"/>
                <a:gd name="connsiteX23" fmla="*/ 36789 w 1531275"/>
                <a:gd name="connsiteY23" fmla="*/ 535 h 518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31275" h="518674">
                  <a:moveTo>
                    <a:pt x="1378305" y="417998"/>
                  </a:moveTo>
                  <a:cubicBezTo>
                    <a:pt x="1397669" y="416097"/>
                    <a:pt x="1422765" y="419266"/>
                    <a:pt x="1448789" y="427505"/>
                  </a:cubicBezTo>
                  <a:cubicBezTo>
                    <a:pt x="1500837" y="443984"/>
                    <a:pt x="1536777" y="474407"/>
                    <a:pt x="1530581" y="497224"/>
                  </a:cubicBezTo>
                  <a:cubicBezTo>
                    <a:pt x="1524385" y="521309"/>
                    <a:pt x="1476053" y="525112"/>
                    <a:pt x="1424003" y="508633"/>
                  </a:cubicBezTo>
                  <a:cubicBezTo>
                    <a:pt x="1370715" y="493421"/>
                    <a:pt x="1334777" y="460463"/>
                    <a:pt x="1342211" y="438914"/>
                  </a:cubicBezTo>
                  <a:cubicBezTo>
                    <a:pt x="1345309" y="426871"/>
                    <a:pt x="1358941" y="419900"/>
                    <a:pt x="1378305" y="417998"/>
                  </a:cubicBezTo>
                  <a:close/>
                  <a:moveTo>
                    <a:pt x="932761" y="281072"/>
                  </a:moveTo>
                  <a:cubicBezTo>
                    <a:pt x="952125" y="279035"/>
                    <a:pt x="977219" y="281856"/>
                    <a:pt x="1003863" y="290005"/>
                  </a:cubicBezTo>
                  <a:cubicBezTo>
                    <a:pt x="1055911" y="306305"/>
                    <a:pt x="1091849" y="337650"/>
                    <a:pt x="1085653" y="360218"/>
                  </a:cubicBezTo>
                  <a:cubicBezTo>
                    <a:pt x="1078219" y="382786"/>
                    <a:pt x="1031127" y="387801"/>
                    <a:pt x="977839" y="371502"/>
                  </a:cubicBezTo>
                  <a:cubicBezTo>
                    <a:pt x="925791" y="355203"/>
                    <a:pt x="889853" y="323858"/>
                    <a:pt x="896049" y="301290"/>
                  </a:cubicBezTo>
                  <a:cubicBezTo>
                    <a:pt x="899767" y="290006"/>
                    <a:pt x="913399" y="283110"/>
                    <a:pt x="932761" y="281072"/>
                  </a:cubicBezTo>
                  <a:close/>
                  <a:moveTo>
                    <a:pt x="488031" y="143745"/>
                  </a:moveTo>
                  <a:cubicBezTo>
                    <a:pt x="507431" y="141708"/>
                    <a:pt x="532375" y="144529"/>
                    <a:pt x="558241" y="152679"/>
                  </a:cubicBezTo>
                  <a:cubicBezTo>
                    <a:pt x="609975" y="168979"/>
                    <a:pt x="646929" y="200325"/>
                    <a:pt x="639537" y="222894"/>
                  </a:cubicBezTo>
                  <a:cubicBezTo>
                    <a:pt x="632147" y="245463"/>
                    <a:pt x="585341" y="250478"/>
                    <a:pt x="533607" y="234178"/>
                  </a:cubicBezTo>
                  <a:cubicBezTo>
                    <a:pt x="481873" y="217879"/>
                    <a:pt x="444921" y="186533"/>
                    <a:pt x="451079" y="163964"/>
                  </a:cubicBezTo>
                  <a:cubicBezTo>
                    <a:pt x="454773" y="152679"/>
                    <a:pt x="468631" y="145783"/>
                    <a:pt x="488031" y="143745"/>
                  </a:cubicBezTo>
                  <a:close/>
                  <a:moveTo>
                    <a:pt x="36789" y="535"/>
                  </a:moveTo>
                  <a:cubicBezTo>
                    <a:pt x="56153" y="-1366"/>
                    <a:pt x="81249" y="1803"/>
                    <a:pt x="107273" y="10042"/>
                  </a:cubicBezTo>
                  <a:cubicBezTo>
                    <a:pt x="160561" y="25254"/>
                    <a:pt x="196499" y="56944"/>
                    <a:pt x="189065" y="79761"/>
                  </a:cubicBezTo>
                  <a:cubicBezTo>
                    <a:pt x="182867" y="103846"/>
                    <a:pt x="134537" y="107649"/>
                    <a:pt x="82487" y="91170"/>
                  </a:cubicBezTo>
                  <a:cubicBezTo>
                    <a:pt x="30437" y="75958"/>
                    <a:pt x="-5501" y="43000"/>
                    <a:pt x="695" y="21451"/>
                  </a:cubicBezTo>
                  <a:cubicBezTo>
                    <a:pt x="3793" y="9408"/>
                    <a:pt x="17425" y="2436"/>
                    <a:pt x="36789" y="535"/>
                  </a:cubicBezTo>
                  <a:close/>
                </a:path>
              </a:pathLst>
            </a:custGeom>
            <a:solidFill>
              <a:srgbClr val="EEF2F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12" name="Freeform 208">
              <a:extLst>
                <a:ext uri="{FF2B5EF4-FFF2-40B4-BE49-F238E27FC236}">
                  <a16:creationId xmlns:a16="http://schemas.microsoft.com/office/drawing/2014/main" xmlns="" id="{3F77A753-32D2-48B1-9F35-DBABD588B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72600" y="4355971"/>
              <a:ext cx="1862104" cy="1197460"/>
            </a:xfrm>
            <a:custGeom>
              <a:avLst/>
              <a:gdLst>
                <a:gd name="T0" fmla="*/ 1447 w 1497"/>
                <a:gd name="T1" fmla="*/ 388 h 962"/>
                <a:gd name="T2" fmla="*/ 222 w 1497"/>
                <a:gd name="T3" fmla="*/ 10 h 962"/>
                <a:gd name="T4" fmla="*/ 222 w 1497"/>
                <a:gd name="T5" fmla="*/ 10 h 962"/>
                <a:gd name="T6" fmla="*/ 147 w 1497"/>
                <a:gd name="T7" fmla="*/ 50 h 962"/>
                <a:gd name="T8" fmla="*/ 9 w 1497"/>
                <a:gd name="T9" fmla="*/ 499 h 962"/>
                <a:gd name="T10" fmla="*/ 9 w 1497"/>
                <a:gd name="T11" fmla="*/ 499 h 962"/>
                <a:gd name="T12" fmla="*/ 48 w 1497"/>
                <a:gd name="T13" fmla="*/ 574 h 962"/>
                <a:gd name="T14" fmla="*/ 1273 w 1497"/>
                <a:gd name="T15" fmla="*/ 951 h 962"/>
                <a:gd name="T16" fmla="*/ 1273 w 1497"/>
                <a:gd name="T17" fmla="*/ 951 h 962"/>
                <a:gd name="T18" fmla="*/ 1348 w 1497"/>
                <a:gd name="T19" fmla="*/ 912 h 962"/>
                <a:gd name="T20" fmla="*/ 1486 w 1497"/>
                <a:gd name="T21" fmla="*/ 462 h 962"/>
                <a:gd name="T22" fmla="*/ 1486 w 1497"/>
                <a:gd name="T23" fmla="*/ 462 h 962"/>
                <a:gd name="T24" fmla="*/ 1447 w 1497"/>
                <a:gd name="T25" fmla="*/ 388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97" h="962">
                  <a:moveTo>
                    <a:pt x="1447" y="388"/>
                  </a:moveTo>
                  <a:lnTo>
                    <a:pt x="222" y="10"/>
                  </a:lnTo>
                  <a:lnTo>
                    <a:pt x="222" y="10"/>
                  </a:lnTo>
                  <a:cubicBezTo>
                    <a:pt x="190" y="0"/>
                    <a:pt x="157" y="18"/>
                    <a:pt x="147" y="50"/>
                  </a:cubicBezTo>
                  <a:lnTo>
                    <a:pt x="9" y="499"/>
                  </a:lnTo>
                  <a:lnTo>
                    <a:pt x="9" y="499"/>
                  </a:lnTo>
                  <a:cubicBezTo>
                    <a:pt x="0" y="531"/>
                    <a:pt x="17" y="564"/>
                    <a:pt x="48" y="574"/>
                  </a:cubicBezTo>
                  <a:lnTo>
                    <a:pt x="1273" y="951"/>
                  </a:lnTo>
                  <a:lnTo>
                    <a:pt x="1273" y="951"/>
                  </a:lnTo>
                  <a:cubicBezTo>
                    <a:pt x="1305" y="961"/>
                    <a:pt x="1338" y="943"/>
                    <a:pt x="1348" y="912"/>
                  </a:cubicBezTo>
                  <a:lnTo>
                    <a:pt x="1486" y="462"/>
                  </a:lnTo>
                  <a:lnTo>
                    <a:pt x="1486" y="462"/>
                  </a:lnTo>
                  <a:cubicBezTo>
                    <a:pt x="1496" y="431"/>
                    <a:pt x="1478" y="397"/>
                    <a:pt x="1447" y="38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13" name="Freeform 209">
              <a:extLst>
                <a:ext uri="{FF2B5EF4-FFF2-40B4-BE49-F238E27FC236}">
                  <a16:creationId xmlns:a16="http://schemas.microsoft.com/office/drawing/2014/main" xmlns="" id="{91C8EF2D-155D-4106-8C79-440A5E168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50514" y="6355398"/>
              <a:ext cx="1603937" cy="1312809"/>
            </a:xfrm>
            <a:custGeom>
              <a:avLst/>
              <a:gdLst>
                <a:gd name="T0" fmla="*/ 104 w 1288"/>
                <a:gd name="T1" fmla="*/ 810 h 1053"/>
                <a:gd name="T2" fmla="*/ 104 w 1288"/>
                <a:gd name="T3" fmla="*/ 810 h 1053"/>
                <a:gd name="T4" fmla="*/ 473 w 1288"/>
                <a:gd name="T5" fmla="*/ 157 h 1053"/>
                <a:gd name="T6" fmla="*/ 473 w 1288"/>
                <a:gd name="T7" fmla="*/ 157 h 1053"/>
                <a:gd name="T8" fmla="*/ 1220 w 1288"/>
                <a:gd name="T9" fmla="*/ 240 h 1053"/>
                <a:gd name="T10" fmla="*/ 1220 w 1288"/>
                <a:gd name="T11" fmla="*/ 240 h 1053"/>
                <a:gd name="T12" fmla="*/ 1120 w 1288"/>
                <a:gd name="T13" fmla="*/ 684 h 1053"/>
                <a:gd name="T14" fmla="*/ 1211 w 1288"/>
                <a:gd name="T15" fmla="*/ 854 h 1053"/>
                <a:gd name="T16" fmla="*/ 963 w 1288"/>
                <a:gd name="T17" fmla="*/ 825 h 1053"/>
                <a:gd name="T18" fmla="*/ 963 w 1288"/>
                <a:gd name="T19" fmla="*/ 825 h 1053"/>
                <a:gd name="T20" fmla="*/ 850 w 1288"/>
                <a:gd name="T21" fmla="*/ 894 h 1053"/>
                <a:gd name="T22" fmla="*/ 850 w 1288"/>
                <a:gd name="T23" fmla="*/ 894 h 1053"/>
                <a:gd name="T24" fmla="*/ 104 w 1288"/>
                <a:gd name="T25" fmla="*/ 810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8" h="1053">
                  <a:moveTo>
                    <a:pt x="104" y="810"/>
                  </a:moveTo>
                  <a:lnTo>
                    <a:pt x="104" y="810"/>
                  </a:lnTo>
                  <a:cubicBezTo>
                    <a:pt x="0" y="606"/>
                    <a:pt x="166" y="314"/>
                    <a:pt x="473" y="157"/>
                  </a:cubicBezTo>
                  <a:lnTo>
                    <a:pt x="473" y="157"/>
                  </a:lnTo>
                  <a:cubicBezTo>
                    <a:pt x="781" y="0"/>
                    <a:pt x="1116" y="37"/>
                    <a:pt x="1220" y="240"/>
                  </a:cubicBezTo>
                  <a:lnTo>
                    <a:pt x="1220" y="240"/>
                  </a:lnTo>
                  <a:cubicBezTo>
                    <a:pt x="1287" y="371"/>
                    <a:pt x="1242" y="539"/>
                    <a:pt x="1120" y="684"/>
                  </a:cubicBezTo>
                  <a:lnTo>
                    <a:pt x="1211" y="854"/>
                  </a:lnTo>
                  <a:lnTo>
                    <a:pt x="963" y="825"/>
                  </a:lnTo>
                  <a:lnTo>
                    <a:pt x="963" y="825"/>
                  </a:lnTo>
                  <a:cubicBezTo>
                    <a:pt x="929" y="850"/>
                    <a:pt x="891" y="873"/>
                    <a:pt x="850" y="894"/>
                  </a:cubicBezTo>
                  <a:lnTo>
                    <a:pt x="850" y="894"/>
                  </a:lnTo>
                  <a:cubicBezTo>
                    <a:pt x="541" y="1052"/>
                    <a:pt x="208" y="1014"/>
                    <a:pt x="104" y="810"/>
                  </a:cubicBezTo>
                </a:path>
              </a:pathLst>
            </a:custGeom>
            <a:solidFill>
              <a:srgbClr val="F7C27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14" name="Freeform 210">
              <a:extLst>
                <a:ext uri="{FF2B5EF4-FFF2-40B4-BE49-F238E27FC236}">
                  <a16:creationId xmlns:a16="http://schemas.microsoft.com/office/drawing/2014/main" xmlns="" id="{0D438F31-E467-4A9B-BBA0-19C180633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7415" y="6899199"/>
              <a:ext cx="972251" cy="763520"/>
            </a:xfrm>
            <a:custGeom>
              <a:avLst/>
              <a:gdLst>
                <a:gd name="T0" fmla="*/ 751 w 781"/>
                <a:gd name="T1" fmla="*/ 294 h 614"/>
                <a:gd name="T2" fmla="*/ 751 w 781"/>
                <a:gd name="T3" fmla="*/ 294 h 614"/>
                <a:gd name="T4" fmla="*/ 47 w 781"/>
                <a:gd name="T5" fmla="*/ 84 h 614"/>
                <a:gd name="T6" fmla="*/ 47 w 781"/>
                <a:gd name="T7" fmla="*/ 84 h 614"/>
                <a:gd name="T8" fmla="*/ 44 w 781"/>
                <a:gd name="T9" fmla="*/ 373 h 614"/>
                <a:gd name="T10" fmla="*/ 44 w 781"/>
                <a:gd name="T11" fmla="*/ 373 h 614"/>
                <a:gd name="T12" fmla="*/ 772 w 781"/>
                <a:gd name="T13" fmla="*/ 466 h 614"/>
                <a:gd name="T14" fmla="*/ 772 w 781"/>
                <a:gd name="T15" fmla="*/ 466 h 614"/>
                <a:gd name="T16" fmla="*/ 751 w 781"/>
                <a:gd name="T17" fmla="*/ 294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1" h="614">
                  <a:moveTo>
                    <a:pt x="751" y="294"/>
                  </a:moveTo>
                  <a:lnTo>
                    <a:pt x="751" y="294"/>
                  </a:lnTo>
                  <a:cubicBezTo>
                    <a:pt x="664" y="83"/>
                    <a:pt x="366" y="0"/>
                    <a:pt x="47" y="84"/>
                  </a:cubicBezTo>
                  <a:lnTo>
                    <a:pt x="47" y="84"/>
                  </a:lnTo>
                  <a:cubicBezTo>
                    <a:pt x="4" y="185"/>
                    <a:pt x="0" y="287"/>
                    <a:pt x="44" y="373"/>
                  </a:cubicBezTo>
                  <a:lnTo>
                    <a:pt x="44" y="373"/>
                  </a:lnTo>
                  <a:cubicBezTo>
                    <a:pt x="146" y="573"/>
                    <a:pt x="469" y="613"/>
                    <a:pt x="772" y="466"/>
                  </a:cubicBezTo>
                  <a:lnTo>
                    <a:pt x="772" y="466"/>
                  </a:lnTo>
                  <a:cubicBezTo>
                    <a:pt x="780" y="406"/>
                    <a:pt x="774" y="349"/>
                    <a:pt x="751" y="294"/>
                  </a:cubicBezTo>
                </a:path>
              </a:pathLst>
            </a:custGeom>
            <a:solidFill>
              <a:srgbClr val="E1A45A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15" name="Freeform 211">
              <a:extLst>
                <a:ext uri="{FF2B5EF4-FFF2-40B4-BE49-F238E27FC236}">
                  <a16:creationId xmlns:a16="http://schemas.microsoft.com/office/drawing/2014/main" xmlns="" id="{D9657571-F457-4220-88B6-39C9EB923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07841" y="6981594"/>
              <a:ext cx="1664358" cy="1488584"/>
            </a:xfrm>
            <a:custGeom>
              <a:avLst/>
              <a:gdLst>
                <a:gd name="T0" fmla="*/ 1246 w 1334"/>
                <a:gd name="T1" fmla="*/ 277 h 1197"/>
                <a:gd name="T2" fmla="*/ 1246 w 1334"/>
                <a:gd name="T3" fmla="*/ 277 h 1197"/>
                <a:gd name="T4" fmla="*/ 509 w 1334"/>
                <a:gd name="T5" fmla="*/ 132 h 1197"/>
                <a:gd name="T6" fmla="*/ 509 w 1334"/>
                <a:gd name="T7" fmla="*/ 132 h 1197"/>
                <a:gd name="T8" fmla="*/ 87 w 1334"/>
                <a:gd name="T9" fmla="*/ 755 h 1197"/>
                <a:gd name="T10" fmla="*/ 87 w 1334"/>
                <a:gd name="T11" fmla="*/ 755 h 1197"/>
                <a:gd name="T12" fmla="*/ 490 w 1334"/>
                <a:gd name="T13" fmla="*/ 967 h 1197"/>
                <a:gd name="T14" fmla="*/ 524 w 1334"/>
                <a:gd name="T15" fmla="*/ 1196 h 1197"/>
                <a:gd name="T16" fmla="*/ 700 w 1334"/>
                <a:gd name="T17" fmla="*/ 940 h 1197"/>
                <a:gd name="T18" fmla="*/ 700 w 1334"/>
                <a:gd name="T19" fmla="*/ 940 h 1197"/>
                <a:gd name="T20" fmla="*/ 826 w 1334"/>
                <a:gd name="T21" fmla="*/ 899 h 1197"/>
                <a:gd name="T22" fmla="*/ 826 w 1334"/>
                <a:gd name="T23" fmla="*/ 899 h 1197"/>
                <a:gd name="T24" fmla="*/ 1246 w 1334"/>
                <a:gd name="T25" fmla="*/ 277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4" h="1197">
                  <a:moveTo>
                    <a:pt x="1246" y="277"/>
                  </a:moveTo>
                  <a:lnTo>
                    <a:pt x="1246" y="277"/>
                  </a:lnTo>
                  <a:cubicBezTo>
                    <a:pt x="1159" y="65"/>
                    <a:pt x="830" y="0"/>
                    <a:pt x="509" y="132"/>
                  </a:cubicBezTo>
                  <a:lnTo>
                    <a:pt x="509" y="132"/>
                  </a:lnTo>
                  <a:cubicBezTo>
                    <a:pt x="189" y="265"/>
                    <a:pt x="0" y="543"/>
                    <a:pt x="87" y="755"/>
                  </a:cubicBezTo>
                  <a:lnTo>
                    <a:pt x="87" y="755"/>
                  </a:lnTo>
                  <a:cubicBezTo>
                    <a:pt x="144" y="891"/>
                    <a:pt x="300" y="965"/>
                    <a:pt x="490" y="967"/>
                  </a:cubicBezTo>
                  <a:lnTo>
                    <a:pt x="524" y="1196"/>
                  </a:lnTo>
                  <a:lnTo>
                    <a:pt x="700" y="940"/>
                  </a:lnTo>
                  <a:lnTo>
                    <a:pt x="700" y="940"/>
                  </a:lnTo>
                  <a:cubicBezTo>
                    <a:pt x="741" y="930"/>
                    <a:pt x="783" y="916"/>
                    <a:pt x="826" y="899"/>
                  </a:cubicBezTo>
                  <a:lnTo>
                    <a:pt x="826" y="899"/>
                  </a:lnTo>
                  <a:cubicBezTo>
                    <a:pt x="1144" y="767"/>
                    <a:pt x="1333" y="488"/>
                    <a:pt x="1246" y="277"/>
                  </a:cubicBezTo>
                </a:path>
              </a:pathLst>
            </a:custGeom>
            <a:solidFill>
              <a:srgbClr val="739CF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16" name="Freeform 212">
              <a:extLst>
                <a:ext uri="{FF2B5EF4-FFF2-40B4-BE49-F238E27FC236}">
                  <a16:creationId xmlns:a16="http://schemas.microsoft.com/office/drawing/2014/main" xmlns="" id="{5B9239BC-A6B5-47F8-89EE-26A3FA76E3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90791" y="4004424"/>
              <a:ext cx="2394920" cy="2334497"/>
            </a:xfrm>
            <a:custGeom>
              <a:avLst/>
              <a:gdLst>
                <a:gd name="T0" fmla="*/ 726 w 1924"/>
                <a:gd name="T1" fmla="*/ 1872 h 1873"/>
                <a:gd name="T2" fmla="*/ 0 w 1924"/>
                <a:gd name="T3" fmla="*/ 1018 h 1873"/>
                <a:gd name="T4" fmla="*/ 1197 w 1924"/>
                <a:gd name="T5" fmla="*/ 0 h 1873"/>
                <a:gd name="T6" fmla="*/ 1923 w 1924"/>
                <a:gd name="T7" fmla="*/ 854 h 1873"/>
                <a:gd name="T8" fmla="*/ 726 w 1924"/>
                <a:gd name="T9" fmla="*/ 1872 h 1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4" h="1873">
                  <a:moveTo>
                    <a:pt x="726" y="1872"/>
                  </a:moveTo>
                  <a:lnTo>
                    <a:pt x="0" y="1018"/>
                  </a:lnTo>
                  <a:lnTo>
                    <a:pt x="1197" y="0"/>
                  </a:lnTo>
                  <a:lnTo>
                    <a:pt x="1923" y="854"/>
                  </a:lnTo>
                  <a:lnTo>
                    <a:pt x="726" y="1872"/>
                  </a:lnTo>
                </a:path>
              </a:pathLst>
            </a:custGeom>
            <a:solidFill>
              <a:srgbClr val="98C8E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17" name="Freeform 213">
              <a:extLst>
                <a:ext uri="{FF2B5EF4-FFF2-40B4-BE49-F238E27FC236}">
                  <a16:creationId xmlns:a16="http://schemas.microsoft.com/office/drawing/2014/main" xmlns="" id="{683376DD-0B9E-43AA-9C41-B49E03F4D9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85013" y="4152729"/>
              <a:ext cx="1252390" cy="1318305"/>
            </a:xfrm>
            <a:custGeom>
              <a:avLst/>
              <a:gdLst>
                <a:gd name="T0" fmla="*/ 619 w 1007"/>
                <a:gd name="T1" fmla="*/ 1056 h 1057"/>
                <a:gd name="T2" fmla="*/ 0 w 1007"/>
                <a:gd name="T3" fmla="*/ 329 h 1057"/>
                <a:gd name="T4" fmla="*/ 387 w 1007"/>
                <a:gd name="T5" fmla="*/ 0 h 1057"/>
                <a:gd name="T6" fmla="*/ 1006 w 1007"/>
                <a:gd name="T7" fmla="*/ 727 h 1057"/>
                <a:gd name="T8" fmla="*/ 619 w 1007"/>
                <a:gd name="T9" fmla="*/ 1056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7" h="1057">
                  <a:moveTo>
                    <a:pt x="619" y="1056"/>
                  </a:moveTo>
                  <a:lnTo>
                    <a:pt x="0" y="329"/>
                  </a:lnTo>
                  <a:lnTo>
                    <a:pt x="387" y="0"/>
                  </a:lnTo>
                  <a:lnTo>
                    <a:pt x="1006" y="727"/>
                  </a:lnTo>
                  <a:lnTo>
                    <a:pt x="619" y="1056"/>
                  </a:lnTo>
                </a:path>
              </a:pathLst>
            </a:custGeom>
            <a:solidFill>
              <a:srgbClr val="EEF2F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18" name="Freeform 126">
              <a:extLst>
                <a:ext uri="{FF2B5EF4-FFF2-40B4-BE49-F238E27FC236}">
                  <a16:creationId xmlns:a16="http://schemas.microsoft.com/office/drawing/2014/main" xmlns="" id="{54CFA8BA-B9E3-48A0-831E-431CDC7381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36131" y="4662221"/>
              <a:ext cx="1402739" cy="1440704"/>
            </a:xfrm>
            <a:custGeom>
              <a:avLst/>
              <a:gdLst>
                <a:gd name="connsiteX0" fmla="*/ 34080 w 1402739"/>
                <a:gd name="connsiteY0" fmla="*/ 521270 h 1440704"/>
                <a:gd name="connsiteX1" fmla="*/ 54971 w 1402739"/>
                <a:gd name="connsiteY1" fmla="*/ 531380 h 1440704"/>
                <a:gd name="connsiteX2" fmla="*/ 787094 w 1402739"/>
                <a:gd name="connsiteY2" fmla="*/ 1389999 h 1440704"/>
                <a:gd name="connsiteX3" fmla="*/ 783352 w 1402739"/>
                <a:gd name="connsiteY3" fmla="*/ 1433552 h 1440704"/>
                <a:gd name="connsiteX4" fmla="*/ 739699 w 1402739"/>
                <a:gd name="connsiteY4" fmla="*/ 1429819 h 1440704"/>
                <a:gd name="connsiteX5" fmla="*/ 7576 w 1402739"/>
                <a:gd name="connsiteY5" fmla="*/ 572445 h 1440704"/>
                <a:gd name="connsiteX6" fmla="*/ 11318 w 1402739"/>
                <a:gd name="connsiteY6" fmla="*/ 528892 h 1440704"/>
                <a:gd name="connsiteX7" fmla="*/ 34080 w 1402739"/>
                <a:gd name="connsiteY7" fmla="*/ 521270 h 1440704"/>
                <a:gd name="connsiteX8" fmla="*/ 154925 w 1402739"/>
                <a:gd name="connsiteY8" fmla="*/ 416905 h 1440704"/>
                <a:gd name="connsiteX9" fmla="*/ 175816 w 1402739"/>
                <a:gd name="connsiteY9" fmla="*/ 427029 h 1440704"/>
                <a:gd name="connsiteX10" fmla="*/ 907939 w 1402739"/>
                <a:gd name="connsiteY10" fmla="*/ 1285558 h 1440704"/>
                <a:gd name="connsiteX11" fmla="*/ 904197 w 1402739"/>
                <a:gd name="connsiteY11" fmla="*/ 1330416 h 1440704"/>
                <a:gd name="connsiteX12" fmla="*/ 860544 w 1402739"/>
                <a:gd name="connsiteY12" fmla="*/ 1326678 h 1440704"/>
                <a:gd name="connsiteX13" fmla="*/ 128421 w 1402739"/>
                <a:gd name="connsiteY13" fmla="*/ 468148 h 1440704"/>
                <a:gd name="connsiteX14" fmla="*/ 132163 w 1402739"/>
                <a:gd name="connsiteY14" fmla="*/ 424537 h 1440704"/>
                <a:gd name="connsiteX15" fmla="*/ 154925 w 1402739"/>
                <a:gd name="connsiteY15" fmla="*/ 416905 h 1440704"/>
                <a:gd name="connsiteX16" fmla="*/ 275300 w 1402739"/>
                <a:gd name="connsiteY16" fmla="*/ 313160 h 1440704"/>
                <a:gd name="connsiteX17" fmla="*/ 296659 w 1402739"/>
                <a:gd name="connsiteY17" fmla="*/ 323893 h 1440704"/>
                <a:gd name="connsiteX18" fmla="*/ 1028782 w 1402739"/>
                <a:gd name="connsiteY18" fmla="*/ 1181267 h 1440704"/>
                <a:gd name="connsiteX19" fmla="*/ 1023793 w 1402739"/>
                <a:gd name="connsiteY19" fmla="*/ 1226065 h 1440704"/>
                <a:gd name="connsiteX20" fmla="*/ 981387 w 1402739"/>
                <a:gd name="connsiteY20" fmla="*/ 1222332 h 1440704"/>
                <a:gd name="connsiteX21" fmla="*/ 249264 w 1402739"/>
                <a:gd name="connsiteY21" fmla="*/ 364957 h 1440704"/>
                <a:gd name="connsiteX22" fmla="*/ 253006 w 1402739"/>
                <a:gd name="connsiteY22" fmla="*/ 320160 h 1440704"/>
                <a:gd name="connsiteX23" fmla="*/ 275300 w 1402739"/>
                <a:gd name="connsiteY23" fmla="*/ 313160 h 1440704"/>
                <a:gd name="connsiteX24" fmla="*/ 401640 w 1402739"/>
                <a:gd name="connsiteY24" fmla="*/ 208789 h 1440704"/>
                <a:gd name="connsiteX25" fmla="*/ 422999 w 1402739"/>
                <a:gd name="connsiteY25" fmla="*/ 219522 h 1440704"/>
                <a:gd name="connsiteX26" fmla="*/ 1153875 w 1402739"/>
                <a:gd name="connsiteY26" fmla="*/ 1076900 h 1440704"/>
                <a:gd name="connsiteX27" fmla="*/ 1150133 w 1402739"/>
                <a:gd name="connsiteY27" fmla="*/ 1120453 h 1440704"/>
                <a:gd name="connsiteX28" fmla="*/ 1106480 w 1402739"/>
                <a:gd name="connsiteY28" fmla="*/ 1116720 h 1440704"/>
                <a:gd name="connsiteX29" fmla="*/ 375604 w 1402739"/>
                <a:gd name="connsiteY29" fmla="*/ 259342 h 1440704"/>
                <a:gd name="connsiteX30" fmla="*/ 379346 w 1402739"/>
                <a:gd name="connsiteY30" fmla="*/ 215789 h 1440704"/>
                <a:gd name="connsiteX31" fmla="*/ 401640 w 1402739"/>
                <a:gd name="connsiteY31" fmla="*/ 208789 h 1440704"/>
                <a:gd name="connsiteX32" fmla="*/ 523672 w 1402739"/>
                <a:gd name="connsiteY32" fmla="*/ 103962 h 1440704"/>
                <a:gd name="connsiteX33" fmla="*/ 544998 w 1402739"/>
                <a:gd name="connsiteY33" fmla="*/ 115162 h 1440704"/>
                <a:gd name="connsiteX34" fmla="*/ 1274739 w 1402739"/>
                <a:gd name="connsiteY34" fmla="*/ 972536 h 1440704"/>
                <a:gd name="connsiteX35" fmla="*/ 1271003 w 1402739"/>
                <a:gd name="connsiteY35" fmla="*/ 1016089 h 1440704"/>
                <a:gd name="connsiteX36" fmla="*/ 1227418 w 1402739"/>
                <a:gd name="connsiteY36" fmla="*/ 1012356 h 1440704"/>
                <a:gd name="connsiteX37" fmla="*/ 497677 w 1402739"/>
                <a:gd name="connsiteY37" fmla="*/ 154982 h 1440704"/>
                <a:gd name="connsiteX38" fmla="*/ 501413 w 1402739"/>
                <a:gd name="connsiteY38" fmla="*/ 111429 h 1440704"/>
                <a:gd name="connsiteX39" fmla="*/ 523672 w 1402739"/>
                <a:gd name="connsiteY39" fmla="*/ 103962 h 1440704"/>
                <a:gd name="connsiteX40" fmla="*/ 644515 w 1402739"/>
                <a:gd name="connsiteY40" fmla="*/ 209 h 1440704"/>
                <a:gd name="connsiteX41" fmla="*/ 665841 w 1402739"/>
                <a:gd name="connsiteY41" fmla="*/ 12015 h 1440704"/>
                <a:gd name="connsiteX42" fmla="*/ 1395582 w 1402739"/>
                <a:gd name="connsiteY42" fmla="*/ 868245 h 1440704"/>
                <a:gd name="connsiteX43" fmla="*/ 1391846 w 1402739"/>
                <a:gd name="connsiteY43" fmla="*/ 911740 h 1440704"/>
                <a:gd name="connsiteX44" fmla="*/ 1348261 w 1402739"/>
                <a:gd name="connsiteY44" fmla="*/ 908012 h 1440704"/>
                <a:gd name="connsiteX45" fmla="*/ 618520 w 1402739"/>
                <a:gd name="connsiteY45" fmla="*/ 51781 h 1440704"/>
                <a:gd name="connsiteX46" fmla="*/ 622256 w 1402739"/>
                <a:gd name="connsiteY46" fmla="*/ 7044 h 1440704"/>
                <a:gd name="connsiteX47" fmla="*/ 644515 w 1402739"/>
                <a:gd name="connsiteY47" fmla="*/ 209 h 1440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402739" h="1440704">
                  <a:moveTo>
                    <a:pt x="34080" y="521270"/>
                  </a:moveTo>
                  <a:cubicBezTo>
                    <a:pt x="41875" y="521737"/>
                    <a:pt x="49359" y="525159"/>
                    <a:pt x="54971" y="531380"/>
                  </a:cubicBezTo>
                  <a:lnTo>
                    <a:pt x="787094" y="1389999"/>
                  </a:lnTo>
                  <a:cubicBezTo>
                    <a:pt x="797072" y="1403687"/>
                    <a:pt x="795825" y="1422353"/>
                    <a:pt x="783352" y="1433552"/>
                  </a:cubicBezTo>
                  <a:cubicBezTo>
                    <a:pt x="769633" y="1444752"/>
                    <a:pt x="749677" y="1442263"/>
                    <a:pt x="739699" y="1429819"/>
                  </a:cubicBezTo>
                  <a:lnTo>
                    <a:pt x="7576" y="572445"/>
                  </a:lnTo>
                  <a:cubicBezTo>
                    <a:pt x="-3649" y="560001"/>
                    <a:pt x="-2402" y="538847"/>
                    <a:pt x="11318" y="528892"/>
                  </a:cubicBezTo>
                  <a:cubicBezTo>
                    <a:pt x="18178" y="523292"/>
                    <a:pt x="26285" y="520803"/>
                    <a:pt x="34080" y="521270"/>
                  </a:cubicBezTo>
                  <a:close/>
                  <a:moveTo>
                    <a:pt x="154925" y="416905"/>
                  </a:moveTo>
                  <a:cubicBezTo>
                    <a:pt x="162720" y="417372"/>
                    <a:pt x="170204" y="420799"/>
                    <a:pt x="175816" y="427029"/>
                  </a:cubicBezTo>
                  <a:lnTo>
                    <a:pt x="907939" y="1285558"/>
                  </a:lnTo>
                  <a:cubicBezTo>
                    <a:pt x="917917" y="1299264"/>
                    <a:pt x="916670" y="1319201"/>
                    <a:pt x="904197" y="1330416"/>
                  </a:cubicBezTo>
                  <a:cubicBezTo>
                    <a:pt x="890478" y="1340384"/>
                    <a:pt x="870522" y="1339138"/>
                    <a:pt x="860544" y="1326678"/>
                  </a:cubicBezTo>
                  <a:lnTo>
                    <a:pt x="128421" y="468148"/>
                  </a:lnTo>
                  <a:cubicBezTo>
                    <a:pt x="117196" y="454442"/>
                    <a:pt x="118443" y="434505"/>
                    <a:pt x="132163" y="424537"/>
                  </a:cubicBezTo>
                  <a:cubicBezTo>
                    <a:pt x="139023" y="418930"/>
                    <a:pt x="147130" y="416437"/>
                    <a:pt x="154925" y="416905"/>
                  </a:cubicBezTo>
                  <a:close/>
                  <a:moveTo>
                    <a:pt x="275300" y="313160"/>
                  </a:moveTo>
                  <a:cubicBezTo>
                    <a:pt x="283251" y="313938"/>
                    <a:pt x="291047" y="317671"/>
                    <a:pt x="296659" y="323893"/>
                  </a:cubicBezTo>
                  <a:lnTo>
                    <a:pt x="1028782" y="1181267"/>
                  </a:lnTo>
                  <a:cubicBezTo>
                    <a:pt x="1038760" y="1194955"/>
                    <a:pt x="1037513" y="1214865"/>
                    <a:pt x="1023793" y="1226065"/>
                  </a:cubicBezTo>
                  <a:cubicBezTo>
                    <a:pt x="1011321" y="1236020"/>
                    <a:pt x="991365" y="1234775"/>
                    <a:pt x="981387" y="1222332"/>
                  </a:cubicBezTo>
                  <a:lnTo>
                    <a:pt x="249264" y="364957"/>
                  </a:lnTo>
                  <a:cubicBezTo>
                    <a:pt x="238039" y="351269"/>
                    <a:pt x="239286" y="331359"/>
                    <a:pt x="253006" y="320160"/>
                  </a:cubicBezTo>
                  <a:cubicBezTo>
                    <a:pt x="259242" y="314560"/>
                    <a:pt x="267349" y="312382"/>
                    <a:pt x="275300" y="313160"/>
                  </a:cubicBezTo>
                  <a:close/>
                  <a:moveTo>
                    <a:pt x="401640" y="208789"/>
                  </a:moveTo>
                  <a:cubicBezTo>
                    <a:pt x="409591" y="209567"/>
                    <a:pt x="417387" y="213300"/>
                    <a:pt x="422999" y="219522"/>
                  </a:cubicBezTo>
                  <a:lnTo>
                    <a:pt x="1153875" y="1076900"/>
                  </a:lnTo>
                  <a:cubicBezTo>
                    <a:pt x="1165100" y="1089344"/>
                    <a:pt x="1163853" y="1109254"/>
                    <a:pt x="1150133" y="1120453"/>
                  </a:cubicBezTo>
                  <a:cubicBezTo>
                    <a:pt x="1137661" y="1131653"/>
                    <a:pt x="1117705" y="1130408"/>
                    <a:pt x="1106480" y="1116720"/>
                  </a:cubicBezTo>
                  <a:lnTo>
                    <a:pt x="375604" y="259342"/>
                  </a:lnTo>
                  <a:cubicBezTo>
                    <a:pt x="364379" y="246898"/>
                    <a:pt x="365626" y="226988"/>
                    <a:pt x="379346" y="215789"/>
                  </a:cubicBezTo>
                  <a:cubicBezTo>
                    <a:pt x="385582" y="210189"/>
                    <a:pt x="393689" y="208011"/>
                    <a:pt x="401640" y="208789"/>
                  </a:cubicBezTo>
                  <a:close/>
                  <a:moveTo>
                    <a:pt x="523672" y="103962"/>
                  </a:moveTo>
                  <a:cubicBezTo>
                    <a:pt x="531611" y="104585"/>
                    <a:pt x="539394" y="108318"/>
                    <a:pt x="544998" y="115162"/>
                  </a:cubicBezTo>
                  <a:lnTo>
                    <a:pt x="1274739" y="972536"/>
                  </a:lnTo>
                  <a:cubicBezTo>
                    <a:pt x="1285947" y="984980"/>
                    <a:pt x="1284701" y="1004890"/>
                    <a:pt x="1271003" y="1016089"/>
                  </a:cubicBezTo>
                  <a:cubicBezTo>
                    <a:pt x="1258550" y="1027289"/>
                    <a:pt x="1238626" y="1026044"/>
                    <a:pt x="1227418" y="1012356"/>
                  </a:cubicBezTo>
                  <a:lnTo>
                    <a:pt x="497677" y="154982"/>
                  </a:lnTo>
                  <a:cubicBezTo>
                    <a:pt x="485224" y="142538"/>
                    <a:pt x="487715" y="122628"/>
                    <a:pt x="501413" y="111429"/>
                  </a:cubicBezTo>
                  <a:cubicBezTo>
                    <a:pt x="507640" y="105829"/>
                    <a:pt x="515734" y="103340"/>
                    <a:pt x="523672" y="103962"/>
                  </a:cubicBezTo>
                  <a:close/>
                  <a:moveTo>
                    <a:pt x="644515" y="209"/>
                  </a:moveTo>
                  <a:cubicBezTo>
                    <a:pt x="652454" y="1141"/>
                    <a:pt x="660237" y="5180"/>
                    <a:pt x="665841" y="12015"/>
                  </a:cubicBezTo>
                  <a:lnTo>
                    <a:pt x="1395582" y="868245"/>
                  </a:lnTo>
                  <a:cubicBezTo>
                    <a:pt x="1406790" y="880672"/>
                    <a:pt x="1404299" y="900556"/>
                    <a:pt x="1391846" y="911740"/>
                  </a:cubicBezTo>
                  <a:cubicBezTo>
                    <a:pt x="1378148" y="922925"/>
                    <a:pt x="1359469" y="921682"/>
                    <a:pt x="1348261" y="908012"/>
                  </a:cubicBezTo>
                  <a:lnTo>
                    <a:pt x="618520" y="51781"/>
                  </a:lnTo>
                  <a:cubicBezTo>
                    <a:pt x="606067" y="38112"/>
                    <a:pt x="608558" y="19471"/>
                    <a:pt x="622256" y="7044"/>
                  </a:cubicBezTo>
                  <a:cubicBezTo>
                    <a:pt x="628483" y="1452"/>
                    <a:pt x="636577" y="-723"/>
                    <a:pt x="644515" y="209"/>
                  </a:cubicBezTo>
                  <a:close/>
                </a:path>
              </a:pathLst>
            </a:custGeom>
            <a:solidFill>
              <a:srgbClr val="86AC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19" name="Freeform 220">
              <a:extLst>
                <a:ext uri="{FF2B5EF4-FFF2-40B4-BE49-F238E27FC236}">
                  <a16:creationId xmlns:a16="http://schemas.microsoft.com/office/drawing/2014/main" xmlns="" id="{4E37DF25-224C-4F29-857C-0ED96598C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90365" y="4685547"/>
              <a:ext cx="247181" cy="247181"/>
            </a:xfrm>
            <a:custGeom>
              <a:avLst/>
              <a:gdLst>
                <a:gd name="T0" fmla="*/ 156 w 199"/>
                <a:gd name="T1" fmla="*/ 167 h 199"/>
                <a:gd name="T2" fmla="*/ 156 w 199"/>
                <a:gd name="T3" fmla="*/ 167 h 199"/>
                <a:gd name="T4" fmla="*/ 32 w 199"/>
                <a:gd name="T5" fmla="*/ 156 h 199"/>
                <a:gd name="T6" fmla="*/ 32 w 199"/>
                <a:gd name="T7" fmla="*/ 156 h 199"/>
                <a:gd name="T8" fmla="*/ 42 w 199"/>
                <a:gd name="T9" fmla="*/ 32 h 199"/>
                <a:gd name="T10" fmla="*/ 42 w 199"/>
                <a:gd name="T11" fmla="*/ 32 h 199"/>
                <a:gd name="T12" fmla="*/ 166 w 199"/>
                <a:gd name="T13" fmla="*/ 42 h 199"/>
                <a:gd name="T14" fmla="*/ 166 w 199"/>
                <a:gd name="T15" fmla="*/ 42 h 199"/>
                <a:gd name="T16" fmla="*/ 156 w 199"/>
                <a:gd name="T17" fmla="*/ 16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199">
                  <a:moveTo>
                    <a:pt x="156" y="167"/>
                  </a:moveTo>
                  <a:lnTo>
                    <a:pt x="156" y="167"/>
                  </a:lnTo>
                  <a:cubicBezTo>
                    <a:pt x="119" y="198"/>
                    <a:pt x="64" y="194"/>
                    <a:pt x="32" y="156"/>
                  </a:cubicBezTo>
                  <a:lnTo>
                    <a:pt x="32" y="156"/>
                  </a:lnTo>
                  <a:cubicBezTo>
                    <a:pt x="0" y="119"/>
                    <a:pt x="4" y="63"/>
                    <a:pt x="42" y="32"/>
                  </a:cubicBezTo>
                  <a:lnTo>
                    <a:pt x="42" y="32"/>
                  </a:lnTo>
                  <a:cubicBezTo>
                    <a:pt x="79" y="0"/>
                    <a:pt x="135" y="5"/>
                    <a:pt x="166" y="42"/>
                  </a:cubicBezTo>
                  <a:lnTo>
                    <a:pt x="166" y="42"/>
                  </a:lnTo>
                  <a:cubicBezTo>
                    <a:pt x="198" y="79"/>
                    <a:pt x="193" y="135"/>
                    <a:pt x="156" y="167"/>
                  </a:cubicBezTo>
                </a:path>
              </a:pathLst>
            </a:custGeom>
            <a:solidFill>
              <a:srgbClr val="F0557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20" name="Freeform 221">
              <a:extLst>
                <a:ext uri="{FF2B5EF4-FFF2-40B4-BE49-F238E27FC236}">
                  <a16:creationId xmlns:a16="http://schemas.microsoft.com/office/drawing/2014/main" xmlns="" id="{05B21195-6E9A-4113-A874-9F3175D51A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39798" y="4740479"/>
              <a:ext cx="109859" cy="115349"/>
            </a:xfrm>
            <a:custGeom>
              <a:avLst/>
              <a:gdLst>
                <a:gd name="T0" fmla="*/ 88 w 89"/>
                <a:gd name="T1" fmla="*/ 92 h 93"/>
                <a:gd name="T2" fmla="*/ 0 w 89"/>
                <a:gd name="T3" fmla="*/ 67 h 93"/>
                <a:gd name="T4" fmla="*/ 78 w 89"/>
                <a:gd name="T5" fmla="*/ 0 h 93"/>
                <a:gd name="T6" fmla="*/ 88 w 89"/>
                <a:gd name="T7" fmla="*/ 9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93">
                  <a:moveTo>
                    <a:pt x="88" y="92"/>
                  </a:moveTo>
                  <a:lnTo>
                    <a:pt x="0" y="67"/>
                  </a:lnTo>
                  <a:lnTo>
                    <a:pt x="78" y="0"/>
                  </a:lnTo>
                  <a:lnTo>
                    <a:pt x="88" y="9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21" name="Freeform 222">
              <a:extLst>
                <a:ext uri="{FF2B5EF4-FFF2-40B4-BE49-F238E27FC236}">
                  <a16:creationId xmlns:a16="http://schemas.microsoft.com/office/drawing/2014/main" xmlns="" id="{7B5FBDA0-5139-4F06-B351-5CE0CE46B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20638" y="3691324"/>
              <a:ext cx="1592952" cy="1592952"/>
            </a:xfrm>
            <a:custGeom>
              <a:avLst/>
              <a:gdLst>
                <a:gd name="T0" fmla="*/ 1276 w 1277"/>
                <a:gd name="T1" fmla="*/ 638 h 1277"/>
                <a:gd name="T2" fmla="*/ 1276 w 1277"/>
                <a:gd name="T3" fmla="*/ 638 h 1277"/>
                <a:gd name="T4" fmla="*/ 638 w 1277"/>
                <a:gd name="T5" fmla="*/ 1276 h 1277"/>
                <a:gd name="T6" fmla="*/ 638 w 1277"/>
                <a:gd name="T7" fmla="*/ 1276 h 1277"/>
                <a:gd name="T8" fmla="*/ 0 w 1277"/>
                <a:gd name="T9" fmla="*/ 638 h 1277"/>
                <a:gd name="T10" fmla="*/ 0 w 1277"/>
                <a:gd name="T11" fmla="*/ 638 h 1277"/>
                <a:gd name="T12" fmla="*/ 638 w 1277"/>
                <a:gd name="T13" fmla="*/ 0 h 1277"/>
                <a:gd name="T14" fmla="*/ 638 w 1277"/>
                <a:gd name="T15" fmla="*/ 0 h 1277"/>
                <a:gd name="T16" fmla="*/ 1276 w 1277"/>
                <a:gd name="T1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7" h="1277">
                  <a:moveTo>
                    <a:pt x="1276" y="638"/>
                  </a:moveTo>
                  <a:lnTo>
                    <a:pt x="1276" y="638"/>
                  </a:lnTo>
                  <a:cubicBezTo>
                    <a:pt x="1276" y="990"/>
                    <a:pt x="990" y="1276"/>
                    <a:pt x="638" y="1276"/>
                  </a:cubicBezTo>
                  <a:lnTo>
                    <a:pt x="638" y="1276"/>
                  </a:lnTo>
                  <a:cubicBezTo>
                    <a:pt x="286" y="1276"/>
                    <a:pt x="0" y="990"/>
                    <a:pt x="0" y="638"/>
                  </a:cubicBezTo>
                  <a:lnTo>
                    <a:pt x="0" y="638"/>
                  </a:lnTo>
                  <a:cubicBezTo>
                    <a:pt x="0" y="286"/>
                    <a:pt x="286" y="0"/>
                    <a:pt x="638" y="0"/>
                  </a:cubicBezTo>
                  <a:lnTo>
                    <a:pt x="638" y="0"/>
                  </a:lnTo>
                  <a:cubicBezTo>
                    <a:pt x="990" y="0"/>
                    <a:pt x="1276" y="286"/>
                    <a:pt x="1276" y="638"/>
                  </a:cubicBezTo>
                </a:path>
              </a:pathLst>
            </a:custGeom>
            <a:solidFill>
              <a:srgbClr val="4A3F7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22" name="Freeform 223">
              <a:extLst>
                <a:ext uri="{FF2B5EF4-FFF2-40B4-BE49-F238E27FC236}">
                  <a16:creationId xmlns:a16="http://schemas.microsoft.com/office/drawing/2014/main" xmlns="" id="{309287B7-F4A9-4571-BE4D-CABD338CE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92046" y="3768226"/>
              <a:ext cx="1444641" cy="1444643"/>
            </a:xfrm>
            <a:custGeom>
              <a:avLst/>
              <a:gdLst>
                <a:gd name="T0" fmla="*/ 1158 w 1159"/>
                <a:gd name="T1" fmla="*/ 578 h 1158"/>
                <a:gd name="T2" fmla="*/ 1158 w 1159"/>
                <a:gd name="T3" fmla="*/ 578 h 1158"/>
                <a:gd name="T4" fmla="*/ 579 w 1159"/>
                <a:gd name="T5" fmla="*/ 1157 h 1158"/>
                <a:gd name="T6" fmla="*/ 579 w 1159"/>
                <a:gd name="T7" fmla="*/ 1157 h 1158"/>
                <a:gd name="T8" fmla="*/ 0 w 1159"/>
                <a:gd name="T9" fmla="*/ 578 h 1158"/>
                <a:gd name="T10" fmla="*/ 0 w 1159"/>
                <a:gd name="T11" fmla="*/ 578 h 1158"/>
                <a:gd name="T12" fmla="*/ 579 w 1159"/>
                <a:gd name="T13" fmla="*/ 0 h 1158"/>
                <a:gd name="T14" fmla="*/ 579 w 1159"/>
                <a:gd name="T15" fmla="*/ 0 h 1158"/>
                <a:gd name="T16" fmla="*/ 1158 w 1159"/>
                <a:gd name="T17" fmla="*/ 578 h 1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9" h="1158">
                  <a:moveTo>
                    <a:pt x="1158" y="578"/>
                  </a:moveTo>
                  <a:lnTo>
                    <a:pt x="1158" y="578"/>
                  </a:lnTo>
                  <a:cubicBezTo>
                    <a:pt x="1158" y="897"/>
                    <a:pt x="898" y="1157"/>
                    <a:pt x="579" y="1157"/>
                  </a:cubicBezTo>
                  <a:lnTo>
                    <a:pt x="579" y="1157"/>
                  </a:lnTo>
                  <a:cubicBezTo>
                    <a:pt x="259" y="1157"/>
                    <a:pt x="0" y="897"/>
                    <a:pt x="0" y="578"/>
                  </a:cubicBezTo>
                  <a:lnTo>
                    <a:pt x="0" y="578"/>
                  </a:lnTo>
                  <a:cubicBezTo>
                    <a:pt x="0" y="258"/>
                    <a:pt x="259" y="0"/>
                    <a:pt x="579" y="0"/>
                  </a:cubicBezTo>
                  <a:lnTo>
                    <a:pt x="579" y="0"/>
                  </a:lnTo>
                  <a:cubicBezTo>
                    <a:pt x="898" y="0"/>
                    <a:pt x="1158" y="258"/>
                    <a:pt x="1158" y="57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23" name="Freeform 131">
              <a:extLst>
                <a:ext uri="{FF2B5EF4-FFF2-40B4-BE49-F238E27FC236}">
                  <a16:creationId xmlns:a16="http://schemas.microsoft.com/office/drawing/2014/main" xmlns="" id="{CB4D818C-97AD-43AD-9399-837BDC7F3C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46975" y="3823155"/>
              <a:ext cx="1328061" cy="1328049"/>
            </a:xfrm>
            <a:custGeom>
              <a:avLst/>
              <a:gdLst>
                <a:gd name="connsiteX0" fmla="*/ 664647 w 1328061"/>
                <a:gd name="connsiteY0" fmla="*/ 1137037 h 1328049"/>
                <a:gd name="connsiteX1" fmla="*/ 669043 w 1328061"/>
                <a:gd name="connsiteY1" fmla="*/ 1143239 h 1328049"/>
                <a:gd name="connsiteX2" fmla="*/ 669043 w 1328061"/>
                <a:gd name="connsiteY2" fmla="*/ 1143239 h 1328049"/>
                <a:gd name="connsiteX3" fmla="*/ 669043 w 1328061"/>
                <a:gd name="connsiteY3" fmla="*/ 1323088 h 1328049"/>
                <a:gd name="connsiteX4" fmla="*/ 669043 w 1328061"/>
                <a:gd name="connsiteY4" fmla="*/ 1323088 h 1328049"/>
                <a:gd name="connsiteX5" fmla="*/ 664647 w 1328061"/>
                <a:gd name="connsiteY5" fmla="*/ 1328049 h 1328049"/>
                <a:gd name="connsiteX6" fmla="*/ 659153 w 1328061"/>
                <a:gd name="connsiteY6" fmla="*/ 1323088 h 1328049"/>
                <a:gd name="connsiteX7" fmla="*/ 659153 w 1328061"/>
                <a:gd name="connsiteY7" fmla="*/ 1323088 h 1328049"/>
                <a:gd name="connsiteX8" fmla="*/ 659153 w 1328061"/>
                <a:gd name="connsiteY8" fmla="*/ 1143239 h 1328049"/>
                <a:gd name="connsiteX9" fmla="*/ 659153 w 1328061"/>
                <a:gd name="connsiteY9" fmla="*/ 1143239 h 1328049"/>
                <a:gd name="connsiteX10" fmla="*/ 664647 w 1328061"/>
                <a:gd name="connsiteY10" fmla="*/ 1137037 h 1328049"/>
                <a:gd name="connsiteX11" fmla="*/ 1002245 w 1328061"/>
                <a:gd name="connsiteY11" fmla="*/ 996728 h 1328049"/>
                <a:gd name="connsiteX12" fmla="*/ 1009827 w 1328061"/>
                <a:gd name="connsiteY12" fmla="*/ 996728 h 1328049"/>
                <a:gd name="connsiteX13" fmla="*/ 1138743 w 1328061"/>
                <a:gd name="connsiteY13" fmla="*/ 1125764 h 1328049"/>
                <a:gd name="connsiteX14" fmla="*/ 1138743 w 1328061"/>
                <a:gd name="connsiteY14" fmla="*/ 1133281 h 1328049"/>
                <a:gd name="connsiteX15" fmla="*/ 1138743 w 1328061"/>
                <a:gd name="connsiteY15" fmla="*/ 1133281 h 1328049"/>
                <a:gd name="connsiteX16" fmla="*/ 1134951 w 1328061"/>
                <a:gd name="connsiteY16" fmla="*/ 1135786 h 1328049"/>
                <a:gd name="connsiteX17" fmla="*/ 1131159 w 1328061"/>
                <a:gd name="connsiteY17" fmla="*/ 1133281 h 1328049"/>
                <a:gd name="connsiteX18" fmla="*/ 1002245 w 1328061"/>
                <a:gd name="connsiteY18" fmla="*/ 1005497 h 1328049"/>
                <a:gd name="connsiteX19" fmla="*/ 1002245 w 1328061"/>
                <a:gd name="connsiteY19" fmla="*/ 996728 h 1328049"/>
                <a:gd name="connsiteX20" fmla="*/ 329190 w 1328061"/>
                <a:gd name="connsiteY20" fmla="*/ 996728 h 1328049"/>
                <a:gd name="connsiteX21" fmla="*/ 336773 w 1328061"/>
                <a:gd name="connsiteY21" fmla="*/ 996728 h 1328049"/>
                <a:gd name="connsiteX22" fmla="*/ 336773 w 1328061"/>
                <a:gd name="connsiteY22" fmla="*/ 996728 h 1328049"/>
                <a:gd name="connsiteX23" fmla="*/ 336773 w 1328061"/>
                <a:gd name="connsiteY23" fmla="*/ 1005497 h 1328049"/>
                <a:gd name="connsiteX24" fmla="*/ 207859 w 1328061"/>
                <a:gd name="connsiteY24" fmla="*/ 1133281 h 1328049"/>
                <a:gd name="connsiteX25" fmla="*/ 204067 w 1328061"/>
                <a:gd name="connsiteY25" fmla="*/ 1135786 h 1328049"/>
                <a:gd name="connsiteX26" fmla="*/ 200276 w 1328061"/>
                <a:gd name="connsiteY26" fmla="*/ 1133281 h 1328049"/>
                <a:gd name="connsiteX27" fmla="*/ 200276 w 1328061"/>
                <a:gd name="connsiteY27" fmla="*/ 1133281 h 1328049"/>
                <a:gd name="connsiteX28" fmla="*/ 200276 w 1328061"/>
                <a:gd name="connsiteY28" fmla="*/ 1125764 h 1328049"/>
                <a:gd name="connsiteX29" fmla="*/ 1143201 w 1328061"/>
                <a:gd name="connsiteY29" fmla="*/ 659152 h 1328049"/>
                <a:gd name="connsiteX30" fmla="*/ 1321899 w 1328061"/>
                <a:gd name="connsiteY30" fmla="*/ 659152 h 1328049"/>
                <a:gd name="connsiteX31" fmla="*/ 1328061 w 1328061"/>
                <a:gd name="connsiteY31" fmla="*/ 664646 h 1328049"/>
                <a:gd name="connsiteX32" fmla="*/ 1328061 w 1328061"/>
                <a:gd name="connsiteY32" fmla="*/ 664646 h 1328049"/>
                <a:gd name="connsiteX33" fmla="*/ 1321899 w 1328061"/>
                <a:gd name="connsiteY33" fmla="*/ 669041 h 1328049"/>
                <a:gd name="connsiteX34" fmla="*/ 1143201 w 1328061"/>
                <a:gd name="connsiteY34" fmla="*/ 669041 h 1328049"/>
                <a:gd name="connsiteX35" fmla="*/ 1137039 w 1328061"/>
                <a:gd name="connsiteY35" fmla="*/ 664646 h 1328049"/>
                <a:gd name="connsiteX36" fmla="*/ 1137039 w 1328061"/>
                <a:gd name="connsiteY36" fmla="*/ 664646 h 1328049"/>
                <a:gd name="connsiteX37" fmla="*/ 1143201 w 1328061"/>
                <a:gd name="connsiteY37" fmla="*/ 659152 h 1328049"/>
                <a:gd name="connsiteX38" fmla="*/ 6202 w 1328061"/>
                <a:gd name="connsiteY38" fmla="*/ 659152 h 1328049"/>
                <a:gd name="connsiteX39" fmla="*/ 186050 w 1328061"/>
                <a:gd name="connsiteY39" fmla="*/ 659152 h 1328049"/>
                <a:gd name="connsiteX40" fmla="*/ 191012 w 1328061"/>
                <a:gd name="connsiteY40" fmla="*/ 664646 h 1328049"/>
                <a:gd name="connsiteX41" fmla="*/ 191012 w 1328061"/>
                <a:gd name="connsiteY41" fmla="*/ 664646 h 1328049"/>
                <a:gd name="connsiteX42" fmla="*/ 186050 w 1328061"/>
                <a:gd name="connsiteY42" fmla="*/ 669041 h 1328049"/>
                <a:gd name="connsiteX43" fmla="*/ 6202 w 1328061"/>
                <a:gd name="connsiteY43" fmla="*/ 669041 h 1328049"/>
                <a:gd name="connsiteX44" fmla="*/ 0 w 1328061"/>
                <a:gd name="connsiteY44" fmla="*/ 664646 h 1328049"/>
                <a:gd name="connsiteX45" fmla="*/ 0 w 1328061"/>
                <a:gd name="connsiteY45" fmla="*/ 664646 h 1328049"/>
                <a:gd name="connsiteX46" fmla="*/ 6202 w 1328061"/>
                <a:gd name="connsiteY46" fmla="*/ 659152 h 1328049"/>
                <a:gd name="connsiteX47" fmla="*/ 664949 w 1328061"/>
                <a:gd name="connsiteY47" fmla="*/ 379013 h 1328049"/>
                <a:gd name="connsiteX48" fmla="*/ 676237 w 1328061"/>
                <a:gd name="connsiteY48" fmla="*/ 390243 h 1328049"/>
                <a:gd name="connsiteX49" fmla="*/ 676237 w 1328061"/>
                <a:gd name="connsiteY49" fmla="*/ 669736 h 1328049"/>
                <a:gd name="connsiteX50" fmla="*/ 963471 w 1328061"/>
                <a:gd name="connsiteY50" fmla="*/ 834437 h 1328049"/>
                <a:gd name="connsiteX51" fmla="*/ 968489 w 1328061"/>
                <a:gd name="connsiteY51" fmla="*/ 850658 h 1328049"/>
                <a:gd name="connsiteX52" fmla="*/ 958453 w 1328061"/>
                <a:gd name="connsiteY52" fmla="*/ 855648 h 1328049"/>
                <a:gd name="connsiteX53" fmla="*/ 952183 w 1328061"/>
                <a:gd name="connsiteY53" fmla="*/ 854401 h 1328049"/>
                <a:gd name="connsiteX54" fmla="*/ 658677 w 1328061"/>
                <a:gd name="connsiteY54" fmla="*/ 685956 h 1328049"/>
                <a:gd name="connsiteX55" fmla="*/ 653661 w 1328061"/>
                <a:gd name="connsiteY55" fmla="*/ 675974 h 1328049"/>
                <a:gd name="connsiteX56" fmla="*/ 653661 w 1328061"/>
                <a:gd name="connsiteY56" fmla="*/ 390243 h 1328049"/>
                <a:gd name="connsiteX57" fmla="*/ 664949 w 1328061"/>
                <a:gd name="connsiteY57" fmla="*/ 379013 h 1328049"/>
                <a:gd name="connsiteX58" fmla="*/ 1131159 w 1328061"/>
                <a:gd name="connsiteY58" fmla="*/ 194782 h 1328049"/>
                <a:gd name="connsiteX59" fmla="*/ 1138743 w 1328061"/>
                <a:gd name="connsiteY59" fmla="*/ 194782 h 1328049"/>
                <a:gd name="connsiteX60" fmla="*/ 1138743 w 1328061"/>
                <a:gd name="connsiteY60" fmla="*/ 194782 h 1328049"/>
                <a:gd name="connsiteX61" fmla="*/ 1138743 w 1328061"/>
                <a:gd name="connsiteY61" fmla="*/ 202365 h 1328049"/>
                <a:gd name="connsiteX62" fmla="*/ 1009827 w 1328061"/>
                <a:gd name="connsiteY62" fmla="*/ 332543 h 1328049"/>
                <a:gd name="connsiteX63" fmla="*/ 1004773 w 1328061"/>
                <a:gd name="connsiteY63" fmla="*/ 333807 h 1328049"/>
                <a:gd name="connsiteX64" fmla="*/ 1002245 w 1328061"/>
                <a:gd name="connsiteY64" fmla="*/ 332543 h 1328049"/>
                <a:gd name="connsiteX65" fmla="*/ 1002245 w 1328061"/>
                <a:gd name="connsiteY65" fmla="*/ 332543 h 1328049"/>
                <a:gd name="connsiteX66" fmla="*/ 1002245 w 1328061"/>
                <a:gd name="connsiteY66" fmla="*/ 323696 h 1328049"/>
                <a:gd name="connsiteX67" fmla="*/ 1002245 w 1328061"/>
                <a:gd name="connsiteY67" fmla="*/ 323696 h 1328049"/>
                <a:gd name="connsiteX68" fmla="*/ 1066703 w 1328061"/>
                <a:gd name="connsiteY68" fmla="*/ 259239 h 1328049"/>
                <a:gd name="connsiteX69" fmla="*/ 200276 w 1328061"/>
                <a:gd name="connsiteY69" fmla="*/ 194782 h 1328049"/>
                <a:gd name="connsiteX70" fmla="*/ 207859 w 1328061"/>
                <a:gd name="connsiteY70" fmla="*/ 194782 h 1328049"/>
                <a:gd name="connsiteX71" fmla="*/ 272316 w 1328061"/>
                <a:gd name="connsiteY71" fmla="*/ 259239 h 1328049"/>
                <a:gd name="connsiteX72" fmla="*/ 336773 w 1328061"/>
                <a:gd name="connsiteY72" fmla="*/ 323696 h 1328049"/>
                <a:gd name="connsiteX73" fmla="*/ 336773 w 1328061"/>
                <a:gd name="connsiteY73" fmla="*/ 323696 h 1328049"/>
                <a:gd name="connsiteX74" fmla="*/ 336773 w 1328061"/>
                <a:gd name="connsiteY74" fmla="*/ 332543 h 1328049"/>
                <a:gd name="connsiteX75" fmla="*/ 336773 w 1328061"/>
                <a:gd name="connsiteY75" fmla="*/ 332543 h 1328049"/>
                <a:gd name="connsiteX76" fmla="*/ 334246 w 1328061"/>
                <a:gd name="connsiteY76" fmla="*/ 333807 h 1328049"/>
                <a:gd name="connsiteX77" fmla="*/ 329190 w 1328061"/>
                <a:gd name="connsiteY77" fmla="*/ 332543 h 1328049"/>
                <a:gd name="connsiteX78" fmla="*/ 200276 w 1328061"/>
                <a:gd name="connsiteY78" fmla="*/ 202365 h 1328049"/>
                <a:gd name="connsiteX79" fmla="*/ 200276 w 1328061"/>
                <a:gd name="connsiteY79" fmla="*/ 194782 h 1328049"/>
                <a:gd name="connsiteX80" fmla="*/ 664647 w 1328061"/>
                <a:gd name="connsiteY80" fmla="*/ 0 h 1328049"/>
                <a:gd name="connsiteX81" fmla="*/ 669043 w 1328061"/>
                <a:gd name="connsiteY81" fmla="*/ 4962 h 1328049"/>
                <a:gd name="connsiteX82" fmla="*/ 669043 w 1328061"/>
                <a:gd name="connsiteY82" fmla="*/ 186052 h 1328049"/>
                <a:gd name="connsiteX83" fmla="*/ 666757 w 1328061"/>
                <a:gd name="connsiteY83" fmla="*/ 188632 h 1328049"/>
                <a:gd name="connsiteX84" fmla="*/ 664647 w 1328061"/>
                <a:gd name="connsiteY84" fmla="*/ 191014 h 1328049"/>
                <a:gd name="connsiteX85" fmla="*/ 662009 w 1328061"/>
                <a:gd name="connsiteY85" fmla="*/ 188632 h 1328049"/>
                <a:gd name="connsiteX86" fmla="*/ 659153 w 1328061"/>
                <a:gd name="connsiteY86" fmla="*/ 186052 h 1328049"/>
                <a:gd name="connsiteX87" fmla="*/ 659153 w 1328061"/>
                <a:gd name="connsiteY87" fmla="*/ 4962 h 1328049"/>
                <a:gd name="connsiteX88" fmla="*/ 664647 w 1328061"/>
                <a:gd name="connsiteY88" fmla="*/ 0 h 1328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328061" h="1328049">
                  <a:moveTo>
                    <a:pt x="664647" y="1137037"/>
                  </a:moveTo>
                  <a:cubicBezTo>
                    <a:pt x="666845" y="1137037"/>
                    <a:pt x="669043" y="1139518"/>
                    <a:pt x="669043" y="1143239"/>
                  </a:cubicBezTo>
                  <a:lnTo>
                    <a:pt x="669043" y="1143239"/>
                  </a:lnTo>
                  <a:lnTo>
                    <a:pt x="669043" y="1323088"/>
                  </a:lnTo>
                  <a:lnTo>
                    <a:pt x="669043" y="1323088"/>
                  </a:lnTo>
                  <a:cubicBezTo>
                    <a:pt x="669043" y="1326809"/>
                    <a:pt x="666845" y="1328049"/>
                    <a:pt x="664647" y="1328049"/>
                  </a:cubicBezTo>
                  <a:cubicBezTo>
                    <a:pt x="662451" y="1328049"/>
                    <a:pt x="659153" y="1326809"/>
                    <a:pt x="659153" y="1323088"/>
                  </a:cubicBezTo>
                  <a:lnTo>
                    <a:pt x="659153" y="1323088"/>
                  </a:lnTo>
                  <a:lnTo>
                    <a:pt x="659153" y="1143239"/>
                  </a:lnTo>
                  <a:lnTo>
                    <a:pt x="659153" y="1143239"/>
                  </a:lnTo>
                  <a:cubicBezTo>
                    <a:pt x="659153" y="1139518"/>
                    <a:pt x="662451" y="1137037"/>
                    <a:pt x="664647" y="1137037"/>
                  </a:cubicBezTo>
                  <a:close/>
                  <a:moveTo>
                    <a:pt x="1002245" y="996728"/>
                  </a:moveTo>
                  <a:cubicBezTo>
                    <a:pt x="1003509" y="994222"/>
                    <a:pt x="1007301" y="994222"/>
                    <a:pt x="1009827" y="996728"/>
                  </a:cubicBezTo>
                  <a:lnTo>
                    <a:pt x="1138743" y="1125764"/>
                  </a:lnTo>
                  <a:lnTo>
                    <a:pt x="1138743" y="1133281"/>
                  </a:lnTo>
                  <a:lnTo>
                    <a:pt x="1138743" y="1133281"/>
                  </a:lnTo>
                  <a:cubicBezTo>
                    <a:pt x="1137479" y="1134534"/>
                    <a:pt x="1136215" y="1135786"/>
                    <a:pt x="1134951" y="1135786"/>
                  </a:cubicBezTo>
                  <a:cubicBezTo>
                    <a:pt x="1133687" y="1135786"/>
                    <a:pt x="1132423" y="1134534"/>
                    <a:pt x="1131159" y="1133281"/>
                  </a:cubicBezTo>
                  <a:lnTo>
                    <a:pt x="1002245" y="1005497"/>
                  </a:lnTo>
                  <a:cubicBezTo>
                    <a:pt x="999717" y="1002992"/>
                    <a:pt x="999717" y="999233"/>
                    <a:pt x="1002245" y="996728"/>
                  </a:cubicBezTo>
                  <a:close/>
                  <a:moveTo>
                    <a:pt x="329190" y="996728"/>
                  </a:moveTo>
                  <a:cubicBezTo>
                    <a:pt x="331718" y="994222"/>
                    <a:pt x="335510" y="994222"/>
                    <a:pt x="336773" y="996728"/>
                  </a:cubicBezTo>
                  <a:lnTo>
                    <a:pt x="336773" y="996728"/>
                  </a:lnTo>
                  <a:cubicBezTo>
                    <a:pt x="339301" y="999233"/>
                    <a:pt x="339301" y="1002992"/>
                    <a:pt x="336773" y="1005497"/>
                  </a:cubicBezTo>
                  <a:lnTo>
                    <a:pt x="207859" y="1133281"/>
                  </a:lnTo>
                  <a:cubicBezTo>
                    <a:pt x="206595" y="1134534"/>
                    <a:pt x="205331" y="1135786"/>
                    <a:pt x="204067" y="1135786"/>
                  </a:cubicBezTo>
                  <a:cubicBezTo>
                    <a:pt x="202803" y="1135786"/>
                    <a:pt x="200276" y="1134534"/>
                    <a:pt x="200276" y="1133281"/>
                  </a:cubicBezTo>
                  <a:lnTo>
                    <a:pt x="200276" y="1133281"/>
                  </a:lnTo>
                  <a:lnTo>
                    <a:pt x="200276" y="1125764"/>
                  </a:lnTo>
                  <a:close/>
                  <a:moveTo>
                    <a:pt x="1143201" y="659152"/>
                  </a:moveTo>
                  <a:lnTo>
                    <a:pt x="1321899" y="659152"/>
                  </a:lnTo>
                  <a:cubicBezTo>
                    <a:pt x="1324363" y="659152"/>
                    <a:pt x="1328061" y="662448"/>
                    <a:pt x="1328061" y="664646"/>
                  </a:cubicBezTo>
                  <a:lnTo>
                    <a:pt x="1328061" y="664646"/>
                  </a:lnTo>
                  <a:cubicBezTo>
                    <a:pt x="1328061" y="667942"/>
                    <a:pt x="1324363" y="669041"/>
                    <a:pt x="1321899" y="669041"/>
                  </a:cubicBezTo>
                  <a:lnTo>
                    <a:pt x="1143201" y="669041"/>
                  </a:lnTo>
                  <a:cubicBezTo>
                    <a:pt x="1140737" y="669041"/>
                    <a:pt x="1137039" y="667942"/>
                    <a:pt x="1137039" y="664646"/>
                  </a:cubicBezTo>
                  <a:lnTo>
                    <a:pt x="1137039" y="664646"/>
                  </a:lnTo>
                  <a:cubicBezTo>
                    <a:pt x="1137039" y="662448"/>
                    <a:pt x="1140737" y="659152"/>
                    <a:pt x="1143201" y="659152"/>
                  </a:cubicBezTo>
                  <a:close/>
                  <a:moveTo>
                    <a:pt x="6202" y="659152"/>
                  </a:moveTo>
                  <a:lnTo>
                    <a:pt x="186050" y="659152"/>
                  </a:lnTo>
                  <a:cubicBezTo>
                    <a:pt x="188531" y="659152"/>
                    <a:pt x="191012" y="662448"/>
                    <a:pt x="191012" y="664646"/>
                  </a:cubicBezTo>
                  <a:lnTo>
                    <a:pt x="191012" y="664646"/>
                  </a:lnTo>
                  <a:cubicBezTo>
                    <a:pt x="191012" y="667942"/>
                    <a:pt x="188531" y="669041"/>
                    <a:pt x="186050" y="669041"/>
                  </a:cubicBezTo>
                  <a:lnTo>
                    <a:pt x="6202" y="669041"/>
                  </a:lnTo>
                  <a:cubicBezTo>
                    <a:pt x="2481" y="669041"/>
                    <a:pt x="0" y="667942"/>
                    <a:pt x="0" y="664646"/>
                  </a:cubicBezTo>
                  <a:lnTo>
                    <a:pt x="0" y="664646"/>
                  </a:lnTo>
                  <a:cubicBezTo>
                    <a:pt x="0" y="662448"/>
                    <a:pt x="2481" y="659152"/>
                    <a:pt x="6202" y="659152"/>
                  </a:cubicBezTo>
                  <a:close/>
                  <a:moveTo>
                    <a:pt x="664949" y="379013"/>
                  </a:moveTo>
                  <a:cubicBezTo>
                    <a:pt x="671221" y="379013"/>
                    <a:pt x="676237" y="385252"/>
                    <a:pt x="676237" y="390243"/>
                  </a:cubicBezTo>
                  <a:lnTo>
                    <a:pt x="676237" y="669736"/>
                  </a:lnTo>
                  <a:lnTo>
                    <a:pt x="963471" y="834437"/>
                  </a:lnTo>
                  <a:cubicBezTo>
                    <a:pt x="969743" y="838180"/>
                    <a:pt x="970997" y="844419"/>
                    <a:pt x="968489" y="850658"/>
                  </a:cubicBezTo>
                  <a:cubicBezTo>
                    <a:pt x="965979" y="854401"/>
                    <a:pt x="962217" y="855648"/>
                    <a:pt x="958453" y="855648"/>
                  </a:cubicBezTo>
                  <a:cubicBezTo>
                    <a:pt x="955945" y="855648"/>
                    <a:pt x="954691" y="855648"/>
                    <a:pt x="952183" y="854401"/>
                  </a:cubicBezTo>
                  <a:lnTo>
                    <a:pt x="658677" y="685956"/>
                  </a:lnTo>
                  <a:cubicBezTo>
                    <a:pt x="656169" y="683461"/>
                    <a:pt x="653661" y="679718"/>
                    <a:pt x="653661" y="675974"/>
                  </a:cubicBezTo>
                  <a:lnTo>
                    <a:pt x="653661" y="390243"/>
                  </a:lnTo>
                  <a:cubicBezTo>
                    <a:pt x="653661" y="385252"/>
                    <a:pt x="658677" y="379013"/>
                    <a:pt x="664949" y="379013"/>
                  </a:cubicBezTo>
                  <a:close/>
                  <a:moveTo>
                    <a:pt x="1131159" y="194782"/>
                  </a:moveTo>
                  <a:cubicBezTo>
                    <a:pt x="1133687" y="192254"/>
                    <a:pt x="1136215" y="192254"/>
                    <a:pt x="1138743" y="194782"/>
                  </a:cubicBezTo>
                  <a:lnTo>
                    <a:pt x="1138743" y="194782"/>
                  </a:lnTo>
                  <a:cubicBezTo>
                    <a:pt x="1141271" y="197310"/>
                    <a:pt x="1141271" y="199837"/>
                    <a:pt x="1138743" y="202365"/>
                  </a:cubicBezTo>
                  <a:lnTo>
                    <a:pt x="1009827" y="332543"/>
                  </a:lnTo>
                  <a:cubicBezTo>
                    <a:pt x="1008565" y="332543"/>
                    <a:pt x="1007301" y="333807"/>
                    <a:pt x="1004773" y="333807"/>
                  </a:cubicBezTo>
                  <a:cubicBezTo>
                    <a:pt x="1003509" y="333807"/>
                    <a:pt x="1002245" y="332543"/>
                    <a:pt x="1002245" y="332543"/>
                  </a:cubicBezTo>
                  <a:lnTo>
                    <a:pt x="1002245" y="332543"/>
                  </a:lnTo>
                  <a:lnTo>
                    <a:pt x="1002245" y="323696"/>
                  </a:lnTo>
                  <a:lnTo>
                    <a:pt x="1002245" y="323696"/>
                  </a:lnTo>
                  <a:lnTo>
                    <a:pt x="1066703" y="259239"/>
                  </a:lnTo>
                  <a:close/>
                  <a:moveTo>
                    <a:pt x="200276" y="194782"/>
                  </a:moveTo>
                  <a:cubicBezTo>
                    <a:pt x="202803" y="192254"/>
                    <a:pt x="205331" y="192254"/>
                    <a:pt x="207859" y="194782"/>
                  </a:cubicBezTo>
                  <a:lnTo>
                    <a:pt x="272316" y="259239"/>
                  </a:lnTo>
                  <a:lnTo>
                    <a:pt x="336773" y="323696"/>
                  </a:lnTo>
                  <a:lnTo>
                    <a:pt x="336773" y="323696"/>
                  </a:lnTo>
                  <a:lnTo>
                    <a:pt x="336773" y="332543"/>
                  </a:lnTo>
                  <a:lnTo>
                    <a:pt x="336773" y="332543"/>
                  </a:lnTo>
                  <a:cubicBezTo>
                    <a:pt x="336773" y="332543"/>
                    <a:pt x="335510" y="333807"/>
                    <a:pt x="334246" y="333807"/>
                  </a:cubicBezTo>
                  <a:cubicBezTo>
                    <a:pt x="331718" y="333807"/>
                    <a:pt x="330454" y="332543"/>
                    <a:pt x="329190" y="332543"/>
                  </a:cubicBezTo>
                  <a:lnTo>
                    <a:pt x="200276" y="202365"/>
                  </a:lnTo>
                  <a:cubicBezTo>
                    <a:pt x="197748" y="199837"/>
                    <a:pt x="197748" y="197310"/>
                    <a:pt x="200276" y="194782"/>
                  </a:cubicBezTo>
                  <a:close/>
                  <a:moveTo>
                    <a:pt x="664647" y="0"/>
                  </a:moveTo>
                  <a:cubicBezTo>
                    <a:pt x="666845" y="0"/>
                    <a:pt x="669043" y="2481"/>
                    <a:pt x="669043" y="4962"/>
                  </a:cubicBezTo>
                  <a:lnTo>
                    <a:pt x="669043" y="186052"/>
                  </a:lnTo>
                  <a:lnTo>
                    <a:pt x="666757" y="188632"/>
                  </a:lnTo>
                  <a:lnTo>
                    <a:pt x="664647" y="191014"/>
                  </a:lnTo>
                  <a:lnTo>
                    <a:pt x="662009" y="188632"/>
                  </a:lnTo>
                  <a:lnTo>
                    <a:pt x="659153" y="186052"/>
                  </a:lnTo>
                  <a:lnTo>
                    <a:pt x="659153" y="4962"/>
                  </a:lnTo>
                  <a:cubicBezTo>
                    <a:pt x="659153" y="2481"/>
                    <a:pt x="662451" y="0"/>
                    <a:pt x="6646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24" name="Freeform 241">
              <a:extLst>
                <a:ext uri="{FF2B5EF4-FFF2-40B4-BE49-F238E27FC236}">
                  <a16:creationId xmlns:a16="http://schemas.microsoft.com/office/drawing/2014/main" xmlns="" id="{3EC99F9A-3F54-46AC-A413-CF2172F007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19781" y="4020899"/>
              <a:ext cx="1713795" cy="747039"/>
            </a:xfrm>
            <a:custGeom>
              <a:avLst/>
              <a:gdLst>
                <a:gd name="T0" fmla="*/ 1218 w 1377"/>
                <a:gd name="T1" fmla="*/ 578 h 598"/>
                <a:gd name="T2" fmla="*/ 92 w 1377"/>
                <a:gd name="T3" fmla="*/ 231 h 598"/>
                <a:gd name="T4" fmla="*/ 92 w 1377"/>
                <a:gd name="T5" fmla="*/ 231 h 598"/>
                <a:gd name="T6" fmla="*/ 19 w 1377"/>
                <a:gd name="T7" fmla="*/ 92 h 598"/>
                <a:gd name="T8" fmla="*/ 19 w 1377"/>
                <a:gd name="T9" fmla="*/ 92 h 598"/>
                <a:gd name="T10" fmla="*/ 158 w 1377"/>
                <a:gd name="T11" fmla="*/ 18 h 598"/>
                <a:gd name="T12" fmla="*/ 1284 w 1377"/>
                <a:gd name="T13" fmla="*/ 365 h 598"/>
                <a:gd name="T14" fmla="*/ 1284 w 1377"/>
                <a:gd name="T15" fmla="*/ 365 h 598"/>
                <a:gd name="T16" fmla="*/ 1358 w 1377"/>
                <a:gd name="T17" fmla="*/ 505 h 598"/>
                <a:gd name="T18" fmla="*/ 1358 w 1377"/>
                <a:gd name="T19" fmla="*/ 505 h 598"/>
                <a:gd name="T20" fmla="*/ 1218 w 1377"/>
                <a:gd name="T21" fmla="*/ 578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7" h="598">
                  <a:moveTo>
                    <a:pt x="1218" y="578"/>
                  </a:moveTo>
                  <a:lnTo>
                    <a:pt x="92" y="231"/>
                  </a:lnTo>
                  <a:lnTo>
                    <a:pt x="92" y="231"/>
                  </a:lnTo>
                  <a:cubicBezTo>
                    <a:pt x="33" y="213"/>
                    <a:pt x="0" y="151"/>
                    <a:pt x="19" y="92"/>
                  </a:cubicBezTo>
                  <a:lnTo>
                    <a:pt x="19" y="92"/>
                  </a:lnTo>
                  <a:cubicBezTo>
                    <a:pt x="37" y="33"/>
                    <a:pt x="99" y="0"/>
                    <a:pt x="158" y="18"/>
                  </a:cubicBezTo>
                  <a:lnTo>
                    <a:pt x="1284" y="365"/>
                  </a:lnTo>
                  <a:lnTo>
                    <a:pt x="1284" y="365"/>
                  </a:lnTo>
                  <a:cubicBezTo>
                    <a:pt x="1343" y="384"/>
                    <a:pt x="1376" y="446"/>
                    <a:pt x="1358" y="505"/>
                  </a:cubicBezTo>
                  <a:lnTo>
                    <a:pt x="1358" y="505"/>
                  </a:lnTo>
                  <a:cubicBezTo>
                    <a:pt x="1339" y="563"/>
                    <a:pt x="1278" y="597"/>
                    <a:pt x="1218" y="57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25" name="Freeform 133">
              <a:extLst>
                <a:ext uri="{FF2B5EF4-FFF2-40B4-BE49-F238E27FC236}">
                  <a16:creationId xmlns:a16="http://schemas.microsoft.com/office/drawing/2014/main" xmlns="" id="{EC60DE3E-A72F-4BD0-9058-A8745CE4C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02346" y="4474110"/>
              <a:ext cx="1596656" cy="964800"/>
            </a:xfrm>
            <a:custGeom>
              <a:avLst/>
              <a:gdLst>
                <a:gd name="connsiteX0" fmla="*/ 1299651 w 1596656"/>
                <a:gd name="connsiteY0" fmla="*/ 792065 h 964800"/>
                <a:gd name="connsiteX1" fmla="*/ 1328077 w 1596656"/>
                <a:gd name="connsiteY1" fmla="*/ 795186 h 964800"/>
                <a:gd name="connsiteX2" fmla="*/ 1420519 w 1596656"/>
                <a:gd name="connsiteY2" fmla="*/ 823899 h 964800"/>
                <a:gd name="connsiteX3" fmla="*/ 1466123 w 1596656"/>
                <a:gd name="connsiteY3" fmla="*/ 913783 h 964800"/>
                <a:gd name="connsiteX4" fmla="*/ 1377379 w 1596656"/>
                <a:gd name="connsiteY4" fmla="*/ 961222 h 964800"/>
                <a:gd name="connsiteX5" fmla="*/ 1286169 w 1596656"/>
                <a:gd name="connsiteY5" fmla="*/ 933757 h 964800"/>
                <a:gd name="connsiteX6" fmla="*/ 1239333 w 1596656"/>
                <a:gd name="connsiteY6" fmla="*/ 842625 h 964800"/>
                <a:gd name="connsiteX7" fmla="*/ 1299651 w 1596656"/>
                <a:gd name="connsiteY7" fmla="*/ 792065 h 964800"/>
                <a:gd name="connsiteX8" fmla="*/ 993797 w 1596656"/>
                <a:gd name="connsiteY8" fmla="*/ 698159 h 964800"/>
                <a:gd name="connsiteX9" fmla="*/ 1022171 w 1596656"/>
                <a:gd name="connsiteY9" fmla="*/ 700558 h 964800"/>
                <a:gd name="connsiteX10" fmla="*/ 1116165 w 1596656"/>
                <a:gd name="connsiteY10" fmla="*/ 730520 h 964800"/>
                <a:gd name="connsiteX11" fmla="*/ 1163789 w 1596656"/>
                <a:gd name="connsiteY11" fmla="*/ 820405 h 964800"/>
                <a:gd name="connsiteX12" fmla="*/ 1073555 w 1596656"/>
                <a:gd name="connsiteY12" fmla="*/ 867844 h 964800"/>
                <a:gd name="connsiteX13" fmla="*/ 979561 w 1596656"/>
                <a:gd name="connsiteY13" fmla="*/ 839131 h 964800"/>
                <a:gd name="connsiteX14" fmla="*/ 931937 w 1596656"/>
                <a:gd name="connsiteY14" fmla="*/ 749246 h 964800"/>
                <a:gd name="connsiteX15" fmla="*/ 993797 w 1596656"/>
                <a:gd name="connsiteY15" fmla="*/ 698159 h 964800"/>
                <a:gd name="connsiteX16" fmla="*/ 683731 w 1596656"/>
                <a:gd name="connsiteY16" fmla="*/ 599166 h 964800"/>
                <a:gd name="connsiteX17" fmla="*/ 711637 w 1596656"/>
                <a:gd name="connsiteY17" fmla="*/ 601757 h 964800"/>
                <a:gd name="connsiteX18" fmla="*/ 804079 w 1596656"/>
                <a:gd name="connsiteY18" fmla="*/ 630658 h 964800"/>
                <a:gd name="connsiteX19" fmla="*/ 850917 w 1596656"/>
                <a:gd name="connsiteY19" fmla="*/ 721131 h 964800"/>
                <a:gd name="connsiteX20" fmla="*/ 762173 w 1596656"/>
                <a:gd name="connsiteY20" fmla="*/ 770137 h 964800"/>
                <a:gd name="connsiteX21" fmla="*/ 670963 w 1596656"/>
                <a:gd name="connsiteY21" fmla="*/ 741236 h 964800"/>
                <a:gd name="connsiteX22" fmla="*/ 622893 w 1596656"/>
                <a:gd name="connsiteY22" fmla="*/ 650763 h 964800"/>
                <a:gd name="connsiteX23" fmla="*/ 683731 w 1596656"/>
                <a:gd name="connsiteY23" fmla="*/ 599166 h 964800"/>
                <a:gd name="connsiteX24" fmla="*/ 1360595 w 1596656"/>
                <a:gd name="connsiteY24" fmla="*/ 583217 h 964800"/>
                <a:gd name="connsiteX25" fmla="*/ 1388501 w 1596656"/>
                <a:gd name="connsiteY25" fmla="*/ 586535 h 964800"/>
                <a:gd name="connsiteX26" fmla="*/ 1479711 w 1596656"/>
                <a:gd name="connsiteY26" fmla="*/ 615435 h 964800"/>
                <a:gd name="connsiteX27" fmla="*/ 1527781 w 1596656"/>
                <a:gd name="connsiteY27" fmla="*/ 704650 h 964800"/>
                <a:gd name="connsiteX28" fmla="*/ 1437805 w 1596656"/>
                <a:gd name="connsiteY28" fmla="*/ 753656 h 964800"/>
                <a:gd name="connsiteX29" fmla="*/ 1346595 w 1596656"/>
                <a:gd name="connsiteY29" fmla="*/ 724755 h 964800"/>
                <a:gd name="connsiteX30" fmla="*/ 1299757 w 1596656"/>
                <a:gd name="connsiteY30" fmla="*/ 634284 h 964800"/>
                <a:gd name="connsiteX31" fmla="*/ 1360595 w 1596656"/>
                <a:gd name="connsiteY31" fmla="*/ 583217 h 964800"/>
                <a:gd name="connsiteX32" fmla="*/ 371347 w 1596656"/>
                <a:gd name="connsiteY32" fmla="*/ 506432 h 964800"/>
                <a:gd name="connsiteX33" fmla="*/ 399773 w 1596656"/>
                <a:gd name="connsiteY33" fmla="*/ 509553 h 964800"/>
                <a:gd name="connsiteX34" fmla="*/ 490983 w 1596656"/>
                <a:gd name="connsiteY34" fmla="*/ 538266 h 964800"/>
                <a:gd name="connsiteX35" fmla="*/ 537819 w 1596656"/>
                <a:gd name="connsiteY35" fmla="*/ 628150 h 964800"/>
                <a:gd name="connsiteX36" fmla="*/ 449075 w 1596656"/>
                <a:gd name="connsiteY36" fmla="*/ 676837 h 964800"/>
                <a:gd name="connsiteX37" fmla="*/ 357865 w 1596656"/>
                <a:gd name="connsiteY37" fmla="*/ 648124 h 964800"/>
                <a:gd name="connsiteX38" fmla="*/ 311029 w 1596656"/>
                <a:gd name="connsiteY38" fmla="*/ 556992 h 964800"/>
                <a:gd name="connsiteX39" fmla="*/ 371347 w 1596656"/>
                <a:gd name="connsiteY39" fmla="*/ 506432 h 964800"/>
                <a:gd name="connsiteX40" fmla="*/ 1052809 w 1596656"/>
                <a:gd name="connsiteY40" fmla="*/ 489288 h 964800"/>
                <a:gd name="connsiteX41" fmla="*/ 1081393 w 1596656"/>
                <a:gd name="connsiteY41" fmla="*/ 491899 h 964800"/>
                <a:gd name="connsiteX42" fmla="*/ 1173051 w 1596656"/>
                <a:gd name="connsiteY42" fmla="*/ 520800 h 964800"/>
                <a:gd name="connsiteX43" fmla="*/ 1220117 w 1596656"/>
                <a:gd name="connsiteY43" fmla="*/ 612529 h 964800"/>
                <a:gd name="connsiteX44" fmla="*/ 1129699 w 1596656"/>
                <a:gd name="connsiteY44" fmla="*/ 660279 h 964800"/>
                <a:gd name="connsiteX45" fmla="*/ 1038043 w 1596656"/>
                <a:gd name="connsiteY45" fmla="*/ 631378 h 964800"/>
                <a:gd name="connsiteX46" fmla="*/ 990975 w 1596656"/>
                <a:gd name="connsiteY46" fmla="*/ 539649 h 964800"/>
                <a:gd name="connsiteX47" fmla="*/ 1052809 w 1596656"/>
                <a:gd name="connsiteY47" fmla="*/ 489288 h 964800"/>
                <a:gd name="connsiteX48" fmla="*/ 64263 w 1596656"/>
                <a:gd name="connsiteY48" fmla="*/ 412877 h 964800"/>
                <a:gd name="connsiteX49" fmla="*/ 92169 w 1596656"/>
                <a:gd name="connsiteY49" fmla="*/ 416173 h 964800"/>
                <a:gd name="connsiteX50" fmla="*/ 184611 w 1596656"/>
                <a:gd name="connsiteY50" fmla="*/ 443638 h 964800"/>
                <a:gd name="connsiteX51" fmla="*/ 231447 w 1596656"/>
                <a:gd name="connsiteY51" fmla="*/ 534772 h 964800"/>
                <a:gd name="connsiteX52" fmla="*/ 141471 w 1596656"/>
                <a:gd name="connsiteY52" fmla="*/ 582211 h 964800"/>
                <a:gd name="connsiteX53" fmla="*/ 50261 w 1596656"/>
                <a:gd name="connsiteY53" fmla="*/ 554746 h 964800"/>
                <a:gd name="connsiteX54" fmla="*/ 3423 w 1596656"/>
                <a:gd name="connsiteY54" fmla="*/ 463613 h 964800"/>
                <a:gd name="connsiteX55" fmla="*/ 64263 w 1596656"/>
                <a:gd name="connsiteY55" fmla="*/ 412877 h 964800"/>
                <a:gd name="connsiteX56" fmla="*/ 744847 w 1596656"/>
                <a:gd name="connsiteY56" fmla="*/ 395928 h 964800"/>
                <a:gd name="connsiteX57" fmla="*/ 773293 w 1596656"/>
                <a:gd name="connsiteY57" fmla="*/ 398519 h 964800"/>
                <a:gd name="connsiteX58" fmla="*/ 864503 w 1596656"/>
                <a:gd name="connsiteY58" fmla="*/ 427420 h 964800"/>
                <a:gd name="connsiteX59" fmla="*/ 911339 w 1596656"/>
                <a:gd name="connsiteY59" fmla="*/ 517891 h 964800"/>
                <a:gd name="connsiteX60" fmla="*/ 822595 w 1596656"/>
                <a:gd name="connsiteY60" fmla="*/ 565640 h 964800"/>
                <a:gd name="connsiteX61" fmla="*/ 731385 w 1596656"/>
                <a:gd name="connsiteY61" fmla="*/ 537996 h 964800"/>
                <a:gd name="connsiteX62" fmla="*/ 683317 w 1596656"/>
                <a:gd name="connsiteY62" fmla="*/ 447525 h 964800"/>
                <a:gd name="connsiteX63" fmla="*/ 744847 w 1596656"/>
                <a:gd name="connsiteY63" fmla="*/ 395928 h 964800"/>
                <a:gd name="connsiteX64" fmla="*/ 1425971 w 1596656"/>
                <a:gd name="connsiteY64" fmla="*/ 379449 h 964800"/>
                <a:gd name="connsiteX65" fmla="*/ 1454417 w 1596656"/>
                <a:gd name="connsiteY65" fmla="*/ 382040 h 964800"/>
                <a:gd name="connsiteX66" fmla="*/ 1545625 w 1596656"/>
                <a:gd name="connsiteY66" fmla="*/ 410941 h 964800"/>
                <a:gd name="connsiteX67" fmla="*/ 1593695 w 1596656"/>
                <a:gd name="connsiteY67" fmla="*/ 502670 h 964800"/>
                <a:gd name="connsiteX68" fmla="*/ 1503719 w 1596656"/>
                <a:gd name="connsiteY68" fmla="*/ 550420 h 964800"/>
                <a:gd name="connsiteX69" fmla="*/ 1412509 w 1596656"/>
                <a:gd name="connsiteY69" fmla="*/ 521519 h 964800"/>
                <a:gd name="connsiteX70" fmla="*/ 1364439 w 1596656"/>
                <a:gd name="connsiteY70" fmla="*/ 431046 h 964800"/>
                <a:gd name="connsiteX71" fmla="*/ 1425971 w 1596656"/>
                <a:gd name="connsiteY71" fmla="*/ 379449 h 964800"/>
                <a:gd name="connsiteX72" fmla="*/ 437765 w 1596656"/>
                <a:gd name="connsiteY72" fmla="*/ 297524 h 964800"/>
                <a:gd name="connsiteX73" fmla="*/ 465689 w 1596656"/>
                <a:gd name="connsiteY73" fmla="*/ 300820 h 964800"/>
                <a:gd name="connsiteX74" fmla="*/ 556899 w 1596656"/>
                <a:gd name="connsiteY74" fmla="*/ 329533 h 964800"/>
                <a:gd name="connsiteX75" fmla="*/ 604969 w 1596656"/>
                <a:gd name="connsiteY75" fmla="*/ 419417 h 964800"/>
                <a:gd name="connsiteX76" fmla="*/ 514991 w 1596656"/>
                <a:gd name="connsiteY76" fmla="*/ 466856 h 964800"/>
                <a:gd name="connsiteX77" fmla="*/ 423781 w 1596656"/>
                <a:gd name="connsiteY77" fmla="*/ 438143 h 964800"/>
                <a:gd name="connsiteX78" fmla="*/ 375713 w 1596656"/>
                <a:gd name="connsiteY78" fmla="*/ 348259 h 964800"/>
                <a:gd name="connsiteX79" fmla="*/ 437765 w 1596656"/>
                <a:gd name="connsiteY79" fmla="*/ 297524 h 964800"/>
                <a:gd name="connsiteX80" fmla="*/ 1118907 w 1596656"/>
                <a:gd name="connsiteY80" fmla="*/ 286714 h 964800"/>
                <a:gd name="connsiteX81" fmla="*/ 1146813 w 1596656"/>
                <a:gd name="connsiteY81" fmla="*/ 289835 h 964800"/>
                <a:gd name="connsiteX82" fmla="*/ 1238021 w 1596656"/>
                <a:gd name="connsiteY82" fmla="*/ 318548 h 964800"/>
                <a:gd name="connsiteX83" fmla="*/ 1286091 w 1596656"/>
                <a:gd name="connsiteY83" fmla="*/ 408432 h 964800"/>
                <a:gd name="connsiteX84" fmla="*/ 1197347 w 1596656"/>
                <a:gd name="connsiteY84" fmla="*/ 457119 h 964800"/>
                <a:gd name="connsiteX85" fmla="*/ 1104905 w 1596656"/>
                <a:gd name="connsiteY85" fmla="*/ 427158 h 964800"/>
                <a:gd name="connsiteX86" fmla="*/ 1058067 w 1596656"/>
                <a:gd name="connsiteY86" fmla="*/ 337274 h 964800"/>
                <a:gd name="connsiteX87" fmla="*/ 1118907 w 1596656"/>
                <a:gd name="connsiteY87" fmla="*/ 286714 h 964800"/>
                <a:gd name="connsiteX88" fmla="*/ 129299 w 1596656"/>
                <a:gd name="connsiteY88" fmla="*/ 203656 h 964800"/>
                <a:gd name="connsiteX89" fmla="*/ 157341 w 1596656"/>
                <a:gd name="connsiteY89" fmla="*/ 206267 h 964800"/>
                <a:gd name="connsiteX90" fmla="*/ 250237 w 1596656"/>
                <a:gd name="connsiteY90" fmla="*/ 235168 h 964800"/>
                <a:gd name="connsiteX91" fmla="*/ 297303 w 1596656"/>
                <a:gd name="connsiteY91" fmla="*/ 325641 h 964800"/>
                <a:gd name="connsiteX92" fmla="*/ 206885 w 1596656"/>
                <a:gd name="connsiteY92" fmla="*/ 374647 h 964800"/>
                <a:gd name="connsiteX93" fmla="*/ 115229 w 1596656"/>
                <a:gd name="connsiteY93" fmla="*/ 345746 h 964800"/>
                <a:gd name="connsiteX94" fmla="*/ 68161 w 1596656"/>
                <a:gd name="connsiteY94" fmla="*/ 254017 h 964800"/>
                <a:gd name="connsiteX95" fmla="*/ 129299 w 1596656"/>
                <a:gd name="connsiteY95" fmla="*/ 203656 h 964800"/>
                <a:gd name="connsiteX96" fmla="*/ 811117 w 1596656"/>
                <a:gd name="connsiteY96" fmla="*/ 187665 h 964800"/>
                <a:gd name="connsiteX97" fmla="*/ 839703 w 1596656"/>
                <a:gd name="connsiteY97" fmla="*/ 190961 h 964800"/>
                <a:gd name="connsiteX98" fmla="*/ 931359 w 1596656"/>
                <a:gd name="connsiteY98" fmla="*/ 218426 h 964800"/>
                <a:gd name="connsiteX99" fmla="*/ 978425 w 1596656"/>
                <a:gd name="connsiteY99" fmla="*/ 309558 h 964800"/>
                <a:gd name="connsiteX100" fmla="*/ 889247 w 1596656"/>
                <a:gd name="connsiteY100" fmla="*/ 356997 h 964800"/>
                <a:gd name="connsiteX101" fmla="*/ 796351 w 1596656"/>
                <a:gd name="connsiteY101" fmla="*/ 329532 h 964800"/>
                <a:gd name="connsiteX102" fmla="*/ 749285 w 1596656"/>
                <a:gd name="connsiteY102" fmla="*/ 238400 h 964800"/>
                <a:gd name="connsiteX103" fmla="*/ 811117 w 1596656"/>
                <a:gd name="connsiteY103" fmla="*/ 187665 h 964800"/>
                <a:gd name="connsiteX104" fmla="*/ 503681 w 1596656"/>
                <a:gd name="connsiteY104" fmla="*/ 93798 h 964800"/>
                <a:gd name="connsiteX105" fmla="*/ 531605 w 1596656"/>
                <a:gd name="connsiteY105" fmla="*/ 96409 h 964800"/>
                <a:gd name="connsiteX106" fmla="*/ 622815 w 1596656"/>
                <a:gd name="connsiteY106" fmla="*/ 125310 h 964800"/>
                <a:gd name="connsiteX107" fmla="*/ 670885 w 1596656"/>
                <a:gd name="connsiteY107" fmla="*/ 217039 h 964800"/>
                <a:gd name="connsiteX108" fmla="*/ 580907 w 1596656"/>
                <a:gd name="connsiteY108" fmla="*/ 264789 h 964800"/>
                <a:gd name="connsiteX109" fmla="*/ 489697 w 1596656"/>
                <a:gd name="connsiteY109" fmla="*/ 235888 h 964800"/>
                <a:gd name="connsiteX110" fmla="*/ 441629 w 1596656"/>
                <a:gd name="connsiteY110" fmla="*/ 144159 h 964800"/>
                <a:gd name="connsiteX111" fmla="*/ 503681 w 1596656"/>
                <a:gd name="connsiteY111" fmla="*/ 93798 h 964800"/>
                <a:gd name="connsiteX112" fmla="*/ 190599 w 1596656"/>
                <a:gd name="connsiteY112" fmla="*/ 416 h 964800"/>
                <a:gd name="connsiteX113" fmla="*/ 218505 w 1596656"/>
                <a:gd name="connsiteY113" fmla="*/ 3027 h 964800"/>
                <a:gd name="connsiteX114" fmla="*/ 309713 w 1596656"/>
                <a:gd name="connsiteY114" fmla="*/ 31928 h 964800"/>
                <a:gd name="connsiteX115" fmla="*/ 357783 w 1596656"/>
                <a:gd name="connsiteY115" fmla="*/ 122399 h 964800"/>
                <a:gd name="connsiteX116" fmla="*/ 269039 w 1596656"/>
                <a:gd name="connsiteY116" fmla="*/ 171405 h 964800"/>
                <a:gd name="connsiteX117" fmla="*/ 176597 w 1596656"/>
                <a:gd name="connsiteY117" fmla="*/ 142504 h 964800"/>
                <a:gd name="connsiteX118" fmla="*/ 129759 w 1596656"/>
                <a:gd name="connsiteY118" fmla="*/ 50776 h 964800"/>
                <a:gd name="connsiteX119" fmla="*/ 190599 w 1596656"/>
                <a:gd name="connsiteY119" fmla="*/ 416 h 96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1596656" h="964800">
                  <a:moveTo>
                    <a:pt x="1299651" y="792065"/>
                  </a:moveTo>
                  <a:cubicBezTo>
                    <a:pt x="1308895" y="791129"/>
                    <a:pt x="1318525" y="792065"/>
                    <a:pt x="1328077" y="795186"/>
                  </a:cubicBezTo>
                  <a:lnTo>
                    <a:pt x="1420519" y="823899"/>
                  </a:lnTo>
                  <a:cubicBezTo>
                    <a:pt x="1457495" y="835135"/>
                    <a:pt x="1478449" y="876331"/>
                    <a:pt x="1466123" y="913783"/>
                  </a:cubicBezTo>
                  <a:cubicBezTo>
                    <a:pt x="1455031" y="952483"/>
                    <a:pt x="1415589" y="973706"/>
                    <a:pt x="1377379" y="961222"/>
                  </a:cubicBezTo>
                  <a:lnTo>
                    <a:pt x="1286169" y="933757"/>
                  </a:lnTo>
                  <a:cubicBezTo>
                    <a:pt x="1247961" y="921273"/>
                    <a:pt x="1227007" y="881325"/>
                    <a:pt x="1239333" y="842625"/>
                  </a:cubicBezTo>
                  <a:cubicBezTo>
                    <a:pt x="1247651" y="814536"/>
                    <a:pt x="1271917" y="794874"/>
                    <a:pt x="1299651" y="792065"/>
                  </a:cubicBezTo>
                  <a:close/>
                  <a:moveTo>
                    <a:pt x="993797" y="698159"/>
                  </a:moveTo>
                  <a:cubicBezTo>
                    <a:pt x="1003137" y="697047"/>
                    <a:pt x="1012771" y="697749"/>
                    <a:pt x="1022171" y="700558"/>
                  </a:cubicBezTo>
                  <a:lnTo>
                    <a:pt x="1116165" y="730520"/>
                  </a:lnTo>
                  <a:cubicBezTo>
                    <a:pt x="1153763" y="741755"/>
                    <a:pt x="1176321" y="781704"/>
                    <a:pt x="1163789" y="820405"/>
                  </a:cubicBezTo>
                  <a:cubicBezTo>
                    <a:pt x="1152509" y="857857"/>
                    <a:pt x="1111151" y="880328"/>
                    <a:pt x="1073555" y="867844"/>
                  </a:cubicBezTo>
                  <a:lnTo>
                    <a:pt x="979561" y="839131"/>
                  </a:lnTo>
                  <a:cubicBezTo>
                    <a:pt x="940709" y="827895"/>
                    <a:pt x="919405" y="786698"/>
                    <a:pt x="931937" y="749246"/>
                  </a:cubicBezTo>
                  <a:cubicBezTo>
                    <a:pt x="940395" y="721156"/>
                    <a:pt x="965773" y="701494"/>
                    <a:pt x="993797" y="698159"/>
                  </a:cubicBezTo>
                  <a:close/>
                  <a:moveTo>
                    <a:pt x="683731" y="599166"/>
                  </a:moveTo>
                  <a:cubicBezTo>
                    <a:pt x="692917" y="598145"/>
                    <a:pt x="702393" y="598930"/>
                    <a:pt x="711637" y="601757"/>
                  </a:cubicBezTo>
                  <a:lnTo>
                    <a:pt x="804079" y="630658"/>
                  </a:lnTo>
                  <a:cubicBezTo>
                    <a:pt x="842289" y="641967"/>
                    <a:pt x="863243" y="683434"/>
                    <a:pt x="850917" y="721131"/>
                  </a:cubicBezTo>
                  <a:cubicBezTo>
                    <a:pt x="839823" y="760084"/>
                    <a:pt x="800381" y="781446"/>
                    <a:pt x="762173" y="770137"/>
                  </a:cubicBezTo>
                  <a:lnTo>
                    <a:pt x="670963" y="741236"/>
                  </a:lnTo>
                  <a:cubicBezTo>
                    <a:pt x="632753" y="729927"/>
                    <a:pt x="611801" y="688460"/>
                    <a:pt x="622893" y="650763"/>
                  </a:cubicBezTo>
                  <a:cubicBezTo>
                    <a:pt x="631213" y="621548"/>
                    <a:pt x="656173" y="602228"/>
                    <a:pt x="683731" y="599166"/>
                  </a:cubicBezTo>
                  <a:close/>
                  <a:moveTo>
                    <a:pt x="1360595" y="583217"/>
                  </a:moveTo>
                  <a:cubicBezTo>
                    <a:pt x="1369781" y="582372"/>
                    <a:pt x="1379257" y="583393"/>
                    <a:pt x="1388501" y="586535"/>
                  </a:cubicBezTo>
                  <a:lnTo>
                    <a:pt x="1479711" y="615435"/>
                  </a:lnTo>
                  <a:cubicBezTo>
                    <a:pt x="1517921" y="625488"/>
                    <a:pt x="1538875" y="666954"/>
                    <a:pt x="1527781" y="704650"/>
                  </a:cubicBezTo>
                  <a:cubicBezTo>
                    <a:pt x="1515455" y="743603"/>
                    <a:pt x="1476013" y="764965"/>
                    <a:pt x="1437805" y="753656"/>
                  </a:cubicBezTo>
                  <a:lnTo>
                    <a:pt x="1346595" y="724755"/>
                  </a:lnTo>
                  <a:cubicBezTo>
                    <a:pt x="1308385" y="713446"/>
                    <a:pt x="1287433" y="671980"/>
                    <a:pt x="1299757" y="634284"/>
                  </a:cubicBezTo>
                  <a:cubicBezTo>
                    <a:pt x="1308077" y="605069"/>
                    <a:pt x="1333037" y="585749"/>
                    <a:pt x="1360595" y="583217"/>
                  </a:cubicBezTo>
                  <a:close/>
                  <a:moveTo>
                    <a:pt x="371347" y="506432"/>
                  </a:moveTo>
                  <a:cubicBezTo>
                    <a:pt x="380591" y="505496"/>
                    <a:pt x="390221" y="506432"/>
                    <a:pt x="399773" y="509553"/>
                  </a:cubicBezTo>
                  <a:lnTo>
                    <a:pt x="490983" y="538266"/>
                  </a:lnTo>
                  <a:cubicBezTo>
                    <a:pt x="529191" y="549502"/>
                    <a:pt x="550145" y="589450"/>
                    <a:pt x="537819" y="628150"/>
                  </a:cubicBezTo>
                  <a:cubicBezTo>
                    <a:pt x="526727" y="666850"/>
                    <a:pt x="487285" y="688073"/>
                    <a:pt x="449075" y="676837"/>
                  </a:cubicBezTo>
                  <a:lnTo>
                    <a:pt x="357865" y="648124"/>
                  </a:lnTo>
                  <a:cubicBezTo>
                    <a:pt x="319657" y="635640"/>
                    <a:pt x="298703" y="595692"/>
                    <a:pt x="311029" y="556992"/>
                  </a:cubicBezTo>
                  <a:cubicBezTo>
                    <a:pt x="319349" y="528903"/>
                    <a:pt x="343613" y="509241"/>
                    <a:pt x="371347" y="506432"/>
                  </a:cubicBezTo>
                  <a:close/>
                  <a:moveTo>
                    <a:pt x="1052809" y="489288"/>
                  </a:moveTo>
                  <a:cubicBezTo>
                    <a:pt x="1062117" y="488287"/>
                    <a:pt x="1071795" y="489072"/>
                    <a:pt x="1081393" y="491899"/>
                  </a:cubicBezTo>
                  <a:lnTo>
                    <a:pt x="1173051" y="520800"/>
                  </a:lnTo>
                  <a:cubicBezTo>
                    <a:pt x="1210209" y="533366"/>
                    <a:pt x="1231265" y="573576"/>
                    <a:pt x="1220117" y="612529"/>
                  </a:cubicBezTo>
                  <a:cubicBezTo>
                    <a:pt x="1207731" y="650226"/>
                    <a:pt x="1168095" y="671588"/>
                    <a:pt x="1129699" y="660279"/>
                  </a:cubicBezTo>
                  <a:lnTo>
                    <a:pt x="1038043" y="631378"/>
                  </a:lnTo>
                  <a:cubicBezTo>
                    <a:pt x="1000885" y="618812"/>
                    <a:pt x="979829" y="578602"/>
                    <a:pt x="990975" y="539649"/>
                  </a:cubicBezTo>
                  <a:cubicBezTo>
                    <a:pt x="1000265" y="511376"/>
                    <a:pt x="1024883" y="492292"/>
                    <a:pt x="1052809" y="489288"/>
                  </a:cubicBezTo>
                  <a:close/>
                  <a:moveTo>
                    <a:pt x="64263" y="412877"/>
                  </a:moveTo>
                  <a:cubicBezTo>
                    <a:pt x="73449" y="412038"/>
                    <a:pt x="82925" y="413052"/>
                    <a:pt x="92169" y="416173"/>
                  </a:cubicBezTo>
                  <a:lnTo>
                    <a:pt x="184611" y="443638"/>
                  </a:lnTo>
                  <a:cubicBezTo>
                    <a:pt x="221587" y="456122"/>
                    <a:pt x="242541" y="497319"/>
                    <a:pt x="231447" y="534772"/>
                  </a:cubicBezTo>
                  <a:cubicBezTo>
                    <a:pt x="219121" y="573472"/>
                    <a:pt x="179679" y="594695"/>
                    <a:pt x="141471" y="582211"/>
                  </a:cubicBezTo>
                  <a:lnTo>
                    <a:pt x="50261" y="554746"/>
                  </a:lnTo>
                  <a:cubicBezTo>
                    <a:pt x="13285" y="542262"/>
                    <a:pt x="-8903" y="501065"/>
                    <a:pt x="3423" y="463613"/>
                  </a:cubicBezTo>
                  <a:cubicBezTo>
                    <a:pt x="11743" y="434587"/>
                    <a:pt x="36703" y="415393"/>
                    <a:pt x="64263" y="412877"/>
                  </a:cubicBezTo>
                  <a:close/>
                  <a:moveTo>
                    <a:pt x="744847" y="395928"/>
                  </a:moveTo>
                  <a:cubicBezTo>
                    <a:pt x="754111" y="394907"/>
                    <a:pt x="763741" y="395692"/>
                    <a:pt x="773293" y="398519"/>
                  </a:cubicBezTo>
                  <a:lnTo>
                    <a:pt x="864503" y="427420"/>
                  </a:lnTo>
                  <a:cubicBezTo>
                    <a:pt x="902711" y="438729"/>
                    <a:pt x="923665" y="480195"/>
                    <a:pt x="911339" y="517891"/>
                  </a:cubicBezTo>
                  <a:cubicBezTo>
                    <a:pt x="900247" y="556844"/>
                    <a:pt x="859573" y="578206"/>
                    <a:pt x="822595" y="565640"/>
                  </a:cubicBezTo>
                  <a:lnTo>
                    <a:pt x="731385" y="537996"/>
                  </a:lnTo>
                  <a:cubicBezTo>
                    <a:pt x="693177" y="526687"/>
                    <a:pt x="672223" y="485221"/>
                    <a:pt x="683317" y="447525"/>
                  </a:cubicBezTo>
                  <a:cubicBezTo>
                    <a:pt x="692561" y="418310"/>
                    <a:pt x="717057" y="398990"/>
                    <a:pt x="744847" y="395928"/>
                  </a:cubicBezTo>
                  <a:close/>
                  <a:moveTo>
                    <a:pt x="1425971" y="379449"/>
                  </a:moveTo>
                  <a:cubicBezTo>
                    <a:pt x="1435235" y="378428"/>
                    <a:pt x="1444865" y="379213"/>
                    <a:pt x="1454417" y="382040"/>
                  </a:cubicBezTo>
                  <a:lnTo>
                    <a:pt x="1545625" y="410941"/>
                  </a:lnTo>
                  <a:cubicBezTo>
                    <a:pt x="1583835" y="423507"/>
                    <a:pt x="1604789" y="463717"/>
                    <a:pt x="1593695" y="502670"/>
                  </a:cubicBezTo>
                  <a:cubicBezTo>
                    <a:pt x="1581369" y="540367"/>
                    <a:pt x="1541927" y="561729"/>
                    <a:pt x="1503719" y="550420"/>
                  </a:cubicBezTo>
                  <a:lnTo>
                    <a:pt x="1412509" y="521519"/>
                  </a:lnTo>
                  <a:cubicBezTo>
                    <a:pt x="1374299" y="510210"/>
                    <a:pt x="1353345" y="468743"/>
                    <a:pt x="1364439" y="431046"/>
                  </a:cubicBezTo>
                  <a:cubicBezTo>
                    <a:pt x="1373683" y="401831"/>
                    <a:pt x="1398181" y="382512"/>
                    <a:pt x="1425971" y="379449"/>
                  </a:cubicBezTo>
                  <a:close/>
                  <a:moveTo>
                    <a:pt x="437765" y="297524"/>
                  </a:moveTo>
                  <a:cubicBezTo>
                    <a:pt x="446969" y="296685"/>
                    <a:pt x="456445" y="297699"/>
                    <a:pt x="465689" y="300820"/>
                  </a:cubicBezTo>
                  <a:lnTo>
                    <a:pt x="556899" y="329533"/>
                  </a:lnTo>
                  <a:cubicBezTo>
                    <a:pt x="595107" y="340769"/>
                    <a:pt x="616061" y="380717"/>
                    <a:pt x="604969" y="419417"/>
                  </a:cubicBezTo>
                  <a:cubicBezTo>
                    <a:pt x="592643" y="458117"/>
                    <a:pt x="553201" y="479340"/>
                    <a:pt x="514991" y="466856"/>
                  </a:cubicBezTo>
                  <a:lnTo>
                    <a:pt x="423781" y="438143"/>
                  </a:lnTo>
                  <a:cubicBezTo>
                    <a:pt x="385573" y="426907"/>
                    <a:pt x="364619" y="386959"/>
                    <a:pt x="375713" y="348259"/>
                  </a:cubicBezTo>
                  <a:cubicBezTo>
                    <a:pt x="384957" y="319234"/>
                    <a:pt x="410147" y="300040"/>
                    <a:pt x="437765" y="297524"/>
                  </a:cubicBezTo>
                  <a:close/>
                  <a:moveTo>
                    <a:pt x="1118907" y="286714"/>
                  </a:moveTo>
                  <a:cubicBezTo>
                    <a:pt x="1128093" y="285778"/>
                    <a:pt x="1137569" y="286714"/>
                    <a:pt x="1146813" y="289835"/>
                  </a:cubicBezTo>
                  <a:lnTo>
                    <a:pt x="1238021" y="318548"/>
                  </a:lnTo>
                  <a:cubicBezTo>
                    <a:pt x="1276231" y="329784"/>
                    <a:pt x="1297185" y="370980"/>
                    <a:pt x="1286091" y="408432"/>
                  </a:cubicBezTo>
                  <a:cubicBezTo>
                    <a:pt x="1274999" y="447132"/>
                    <a:pt x="1234323" y="468355"/>
                    <a:pt x="1197347" y="457119"/>
                  </a:cubicBezTo>
                  <a:lnTo>
                    <a:pt x="1104905" y="427158"/>
                  </a:lnTo>
                  <a:cubicBezTo>
                    <a:pt x="1066695" y="415922"/>
                    <a:pt x="1045741" y="375974"/>
                    <a:pt x="1058067" y="337274"/>
                  </a:cubicBezTo>
                  <a:cubicBezTo>
                    <a:pt x="1066387" y="309185"/>
                    <a:pt x="1091347" y="289523"/>
                    <a:pt x="1118907" y="286714"/>
                  </a:cubicBezTo>
                  <a:close/>
                  <a:moveTo>
                    <a:pt x="129299" y="203656"/>
                  </a:moveTo>
                  <a:cubicBezTo>
                    <a:pt x="138529" y="202655"/>
                    <a:pt x="148051" y="203440"/>
                    <a:pt x="157341" y="206267"/>
                  </a:cubicBezTo>
                  <a:lnTo>
                    <a:pt x="250237" y="235168"/>
                  </a:lnTo>
                  <a:cubicBezTo>
                    <a:pt x="287395" y="246477"/>
                    <a:pt x="308451" y="287944"/>
                    <a:pt x="297303" y="325641"/>
                  </a:cubicBezTo>
                  <a:cubicBezTo>
                    <a:pt x="284917" y="364594"/>
                    <a:pt x="245281" y="385956"/>
                    <a:pt x="206885" y="374647"/>
                  </a:cubicBezTo>
                  <a:lnTo>
                    <a:pt x="115229" y="345746"/>
                  </a:lnTo>
                  <a:cubicBezTo>
                    <a:pt x="78071" y="333180"/>
                    <a:pt x="57013" y="292970"/>
                    <a:pt x="68161" y="254017"/>
                  </a:cubicBezTo>
                  <a:cubicBezTo>
                    <a:pt x="76523" y="225744"/>
                    <a:pt x="101603" y="206660"/>
                    <a:pt x="129299" y="203656"/>
                  </a:cubicBezTo>
                  <a:close/>
                  <a:moveTo>
                    <a:pt x="811117" y="187665"/>
                  </a:moveTo>
                  <a:cubicBezTo>
                    <a:pt x="820427" y="186826"/>
                    <a:pt x="830103" y="187840"/>
                    <a:pt x="839703" y="190961"/>
                  </a:cubicBezTo>
                  <a:lnTo>
                    <a:pt x="931359" y="218426"/>
                  </a:lnTo>
                  <a:cubicBezTo>
                    <a:pt x="968517" y="230910"/>
                    <a:pt x="989573" y="270858"/>
                    <a:pt x="978425" y="309558"/>
                  </a:cubicBezTo>
                  <a:cubicBezTo>
                    <a:pt x="967279" y="347010"/>
                    <a:pt x="927643" y="369481"/>
                    <a:pt x="889247" y="356997"/>
                  </a:cubicBezTo>
                  <a:lnTo>
                    <a:pt x="796351" y="329532"/>
                  </a:lnTo>
                  <a:cubicBezTo>
                    <a:pt x="759193" y="317048"/>
                    <a:pt x="738137" y="275852"/>
                    <a:pt x="749285" y="238400"/>
                  </a:cubicBezTo>
                  <a:cubicBezTo>
                    <a:pt x="758575" y="209375"/>
                    <a:pt x="783191" y="190181"/>
                    <a:pt x="811117" y="187665"/>
                  </a:cubicBezTo>
                  <a:close/>
                  <a:moveTo>
                    <a:pt x="503681" y="93798"/>
                  </a:moveTo>
                  <a:cubicBezTo>
                    <a:pt x="512885" y="92797"/>
                    <a:pt x="522361" y="93582"/>
                    <a:pt x="531605" y="96409"/>
                  </a:cubicBezTo>
                  <a:lnTo>
                    <a:pt x="622815" y="125310"/>
                  </a:lnTo>
                  <a:cubicBezTo>
                    <a:pt x="659791" y="137876"/>
                    <a:pt x="681977" y="178086"/>
                    <a:pt x="670885" y="217039"/>
                  </a:cubicBezTo>
                  <a:cubicBezTo>
                    <a:pt x="658559" y="254736"/>
                    <a:pt x="619117" y="276098"/>
                    <a:pt x="580907" y="264789"/>
                  </a:cubicBezTo>
                  <a:lnTo>
                    <a:pt x="489697" y="235888"/>
                  </a:lnTo>
                  <a:cubicBezTo>
                    <a:pt x="451489" y="223322"/>
                    <a:pt x="430535" y="183112"/>
                    <a:pt x="441629" y="144159"/>
                  </a:cubicBezTo>
                  <a:cubicBezTo>
                    <a:pt x="450873" y="115886"/>
                    <a:pt x="476063" y="96802"/>
                    <a:pt x="503681" y="93798"/>
                  </a:cubicBezTo>
                  <a:close/>
                  <a:moveTo>
                    <a:pt x="190599" y="416"/>
                  </a:moveTo>
                  <a:cubicBezTo>
                    <a:pt x="199785" y="-585"/>
                    <a:pt x="209261" y="200"/>
                    <a:pt x="218505" y="3027"/>
                  </a:cubicBezTo>
                  <a:lnTo>
                    <a:pt x="309713" y="31928"/>
                  </a:lnTo>
                  <a:cubicBezTo>
                    <a:pt x="347923" y="43237"/>
                    <a:pt x="368877" y="84703"/>
                    <a:pt x="357783" y="122399"/>
                  </a:cubicBezTo>
                  <a:cubicBezTo>
                    <a:pt x="346691" y="161352"/>
                    <a:pt x="306015" y="182714"/>
                    <a:pt x="269039" y="171405"/>
                  </a:cubicBezTo>
                  <a:lnTo>
                    <a:pt x="176597" y="142504"/>
                  </a:lnTo>
                  <a:cubicBezTo>
                    <a:pt x="139621" y="129939"/>
                    <a:pt x="117433" y="89729"/>
                    <a:pt x="129759" y="50776"/>
                  </a:cubicBezTo>
                  <a:cubicBezTo>
                    <a:pt x="138079" y="22504"/>
                    <a:pt x="163039" y="3420"/>
                    <a:pt x="190599" y="416"/>
                  </a:cubicBezTo>
                  <a:close/>
                </a:path>
              </a:pathLst>
            </a:custGeom>
            <a:solidFill>
              <a:srgbClr val="739CF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26" name="Freeform 134">
              <a:extLst>
                <a:ext uri="{FF2B5EF4-FFF2-40B4-BE49-F238E27FC236}">
                  <a16:creationId xmlns:a16="http://schemas.microsoft.com/office/drawing/2014/main" xmlns="" id="{C222A687-4103-43B1-9DB3-1E36C8933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68895" y="3762735"/>
              <a:ext cx="1486490" cy="591344"/>
            </a:xfrm>
            <a:custGeom>
              <a:avLst/>
              <a:gdLst>
                <a:gd name="connsiteX0" fmla="*/ 1408626 w 1486490"/>
                <a:gd name="connsiteY0" fmla="*/ 412098 h 591344"/>
                <a:gd name="connsiteX1" fmla="*/ 1427532 w 1486490"/>
                <a:gd name="connsiteY1" fmla="*/ 413869 h 591344"/>
                <a:gd name="connsiteX2" fmla="*/ 1452816 w 1486490"/>
                <a:gd name="connsiteY2" fmla="*/ 421264 h 591344"/>
                <a:gd name="connsiteX3" fmla="*/ 1484424 w 1486490"/>
                <a:gd name="connsiteY3" fmla="*/ 480418 h 591344"/>
                <a:gd name="connsiteX4" fmla="*/ 1459138 w 1486490"/>
                <a:gd name="connsiteY4" fmla="*/ 558059 h 591344"/>
                <a:gd name="connsiteX5" fmla="*/ 1398454 w 1486490"/>
                <a:gd name="connsiteY5" fmla="*/ 588868 h 591344"/>
                <a:gd name="connsiteX6" fmla="*/ 1374432 w 1486490"/>
                <a:gd name="connsiteY6" fmla="*/ 582706 h 591344"/>
                <a:gd name="connsiteX7" fmla="*/ 1341562 w 1486490"/>
                <a:gd name="connsiteY7" fmla="*/ 523552 h 591344"/>
                <a:gd name="connsiteX8" fmla="*/ 1366846 w 1486490"/>
                <a:gd name="connsiteY8" fmla="*/ 444679 h 591344"/>
                <a:gd name="connsiteX9" fmla="*/ 1408626 w 1486490"/>
                <a:gd name="connsiteY9" fmla="*/ 412098 h 591344"/>
                <a:gd name="connsiteX10" fmla="*/ 960298 w 1486490"/>
                <a:gd name="connsiteY10" fmla="*/ 274776 h 591344"/>
                <a:gd name="connsiteX11" fmla="*/ 978870 w 1486490"/>
                <a:gd name="connsiteY11" fmla="*/ 276548 h 591344"/>
                <a:gd name="connsiteX12" fmla="*/ 1003478 w 1486490"/>
                <a:gd name="connsiteY12" fmla="*/ 283942 h 591344"/>
                <a:gd name="connsiteX13" fmla="*/ 1034240 w 1486490"/>
                <a:gd name="connsiteY13" fmla="*/ 343097 h 591344"/>
                <a:gd name="connsiteX14" fmla="*/ 1009630 w 1486490"/>
                <a:gd name="connsiteY14" fmla="*/ 421970 h 591344"/>
                <a:gd name="connsiteX15" fmla="*/ 950572 w 1486490"/>
                <a:gd name="connsiteY15" fmla="*/ 452780 h 591344"/>
                <a:gd name="connsiteX16" fmla="*/ 927194 w 1486490"/>
                <a:gd name="connsiteY16" fmla="*/ 445386 h 591344"/>
                <a:gd name="connsiteX17" fmla="*/ 896434 w 1486490"/>
                <a:gd name="connsiteY17" fmla="*/ 386231 h 591344"/>
                <a:gd name="connsiteX18" fmla="*/ 919812 w 1486490"/>
                <a:gd name="connsiteY18" fmla="*/ 307357 h 591344"/>
                <a:gd name="connsiteX19" fmla="*/ 960298 w 1486490"/>
                <a:gd name="connsiteY19" fmla="*/ 274776 h 591344"/>
                <a:gd name="connsiteX20" fmla="*/ 518060 w 1486490"/>
                <a:gd name="connsiteY20" fmla="*/ 138304 h 591344"/>
                <a:gd name="connsiteX21" fmla="*/ 537676 w 1486490"/>
                <a:gd name="connsiteY21" fmla="*/ 140646 h 591344"/>
                <a:gd name="connsiteX22" fmla="*/ 561698 w 1486490"/>
                <a:gd name="connsiteY22" fmla="*/ 148203 h 591344"/>
                <a:gd name="connsiteX23" fmla="*/ 593304 w 1486490"/>
                <a:gd name="connsiteY23" fmla="*/ 207401 h 591344"/>
                <a:gd name="connsiteX24" fmla="*/ 569282 w 1486490"/>
                <a:gd name="connsiteY24" fmla="*/ 288011 h 591344"/>
                <a:gd name="connsiteX25" fmla="*/ 508598 w 1486490"/>
                <a:gd name="connsiteY25" fmla="*/ 320758 h 591344"/>
                <a:gd name="connsiteX26" fmla="*/ 484578 w 1486490"/>
                <a:gd name="connsiteY26" fmla="*/ 311942 h 591344"/>
                <a:gd name="connsiteX27" fmla="*/ 451706 w 1486490"/>
                <a:gd name="connsiteY27" fmla="*/ 252744 h 591344"/>
                <a:gd name="connsiteX28" fmla="*/ 476992 w 1486490"/>
                <a:gd name="connsiteY28" fmla="*/ 172134 h 591344"/>
                <a:gd name="connsiteX29" fmla="*/ 518060 w 1486490"/>
                <a:gd name="connsiteY29" fmla="*/ 138304 h 591344"/>
                <a:gd name="connsiteX30" fmla="*/ 68350 w 1486490"/>
                <a:gd name="connsiteY30" fmla="*/ 250 h 591344"/>
                <a:gd name="connsiteX31" fmla="*/ 87256 w 1486490"/>
                <a:gd name="connsiteY31" fmla="*/ 2060 h 591344"/>
                <a:gd name="connsiteX32" fmla="*/ 111276 w 1486490"/>
                <a:gd name="connsiteY32" fmla="*/ 10877 h 591344"/>
                <a:gd name="connsiteX33" fmla="*/ 144148 w 1486490"/>
                <a:gd name="connsiteY33" fmla="*/ 70075 h 591344"/>
                <a:gd name="connsiteX34" fmla="*/ 118862 w 1486490"/>
                <a:gd name="connsiteY34" fmla="*/ 150685 h 591344"/>
                <a:gd name="connsiteX35" fmla="*/ 58178 w 1486490"/>
                <a:gd name="connsiteY35" fmla="*/ 182173 h 591344"/>
                <a:gd name="connsiteX36" fmla="*/ 32892 w 1486490"/>
                <a:gd name="connsiteY36" fmla="*/ 174616 h 591344"/>
                <a:gd name="connsiteX37" fmla="*/ 2550 w 1486490"/>
                <a:gd name="connsiteY37" fmla="*/ 115418 h 591344"/>
                <a:gd name="connsiteX38" fmla="*/ 26570 w 1486490"/>
                <a:gd name="connsiteY38" fmla="*/ 33549 h 591344"/>
                <a:gd name="connsiteX39" fmla="*/ 68350 w 1486490"/>
                <a:gd name="connsiteY39" fmla="*/ 250 h 5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486490" h="591344">
                  <a:moveTo>
                    <a:pt x="1408626" y="412098"/>
                  </a:moveTo>
                  <a:cubicBezTo>
                    <a:pt x="1414810" y="411482"/>
                    <a:pt x="1421210" y="412021"/>
                    <a:pt x="1427532" y="413869"/>
                  </a:cubicBezTo>
                  <a:lnTo>
                    <a:pt x="1452816" y="421264"/>
                  </a:lnTo>
                  <a:cubicBezTo>
                    <a:pt x="1478102" y="428658"/>
                    <a:pt x="1492008" y="454538"/>
                    <a:pt x="1484424" y="480418"/>
                  </a:cubicBezTo>
                  <a:lnTo>
                    <a:pt x="1459138" y="558059"/>
                  </a:lnTo>
                  <a:cubicBezTo>
                    <a:pt x="1450288" y="582706"/>
                    <a:pt x="1425002" y="597495"/>
                    <a:pt x="1398454" y="588868"/>
                  </a:cubicBezTo>
                  <a:lnTo>
                    <a:pt x="1374432" y="582706"/>
                  </a:lnTo>
                  <a:cubicBezTo>
                    <a:pt x="1349148" y="574080"/>
                    <a:pt x="1333976" y="548199"/>
                    <a:pt x="1341562" y="523552"/>
                  </a:cubicBezTo>
                  <a:lnTo>
                    <a:pt x="1366846" y="444679"/>
                  </a:lnTo>
                  <a:cubicBezTo>
                    <a:pt x="1373484" y="426193"/>
                    <a:pt x="1390078" y="413946"/>
                    <a:pt x="1408626" y="412098"/>
                  </a:cubicBezTo>
                  <a:close/>
                  <a:moveTo>
                    <a:pt x="960298" y="274776"/>
                  </a:moveTo>
                  <a:cubicBezTo>
                    <a:pt x="966412" y="274160"/>
                    <a:pt x="972718" y="274699"/>
                    <a:pt x="978870" y="276548"/>
                  </a:cubicBezTo>
                  <a:lnTo>
                    <a:pt x="1003478" y="283942"/>
                  </a:lnTo>
                  <a:cubicBezTo>
                    <a:pt x="1028088" y="291336"/>
                    <a:pt x="1041622" y="318449"/>
                    <a:pt x="1034240" y="343097"/>
                  </a:cubicBezTo>
                  <a:lnTo>
                    <a:pt x="1009630" y="421970"/>
                  </a:lnTo>
                  <a:cubicBezTo>
                    <a:pt x="1002248" y="446618"/>
                    <a:pt x="976410" y="460175"/>
                    <a:pt x="950572" y="452780"/>
                  </a:cubicBezTo>
                  <a:lnTo>
                    <a:pt x="927194" y="445386"/>
                  </a:lnTo>
                  <a:cubicBezTo>
                    <a:pt x="902586" y="437992"/>
                    <a:pt x="889052" y="412111"/>
                    <a:pt x="896434" y="386231"/>
                  </a:cubicBezTo>
                  <a:lnTo>
                    <a:pt x="919812" y="307357"/>
                  </a:lnTo>
                  <a:cubicBezTo>
                    <a:pt x="925348" y="288871"/>
                    <a:pt x="941958" y="276624"/>
                    <a:pt x="960298" y="274776"/>
                  </a:cubicBezTo>
                  <a:close/>
                  <a:moveTo>
                    <a:pt x="518060" y="138304"/>
                  </a:moveTo>
                  <a:cubicBezTo>
                    <a:pt x="524402" y="137733"/>
                    <a:pt x="531038" y="138442"/>
                    <a:pt x="537676" y="140646"/>
                  </a:cubicBezTo>
                  <a:lnTo>
                    <a:pt x="561698" y="148203"/>
                  </a:lnTo>
                  <a:cubicBezTo>
                    <a:pt x="586982" y="155760"/>
                    <a:pt x="602154" y="182210"/>
                    <a:pt x="593304" y="207401"/>
                  </a:cubicBezTo>
                  <a:lnTo>
                    <a:pt x="569282" y="288011"/>
                  </a:lnTo>
                  <a:cubicBezTo>
                    <a:pt x="561698" y="314461"/>
                    <a:pt x="533884" y="328316"/>
                    <a:pt x="508598" y="320758"/>
                  </a:cubicBezTo>
                  <a:lnTo>
                    <a:pt x="484578" y="311942"/>
                  </a:lnTo>
                  <a:cubicBezTo>
                    <a:pt x="458028" y="304385"/>
                    <a:pt x="444120" y="277934"/>
                    <a:pt x="451706" y="252744"/>
                  </a:cubicBezTo>
                  <a:lnTo>
                    <a:pt x="476992" y="172134"/>
                  </a:lnTo>
                  <a:cubicBezTo>
                    <a:pt x="482682" y="153241"/>
                    <a:pt x="499038" y="140016"/>
                    <a:pt x="518060" y="138304"/>
                  </a:cubicBezTo>
                  <a:close/>
                  <a:moveTo>
                    <a:pt x="68350" y="250"/>
                  </a:moveTo>
                  <a:cubicBezTo>
                    <a:pt x="74534" y="-380"/>
                    <a:pt x="80934" y="171"/>
                    <a:pt x="87256" y="2060"/>
                  </a:cubicBezTo>
                  <a:lnTo>
                    <a:pt x="111276" y="10877"/>
                  </a:lnTo>
                  <a:cubicBezTo>
                    <a:pt x="136562" y="18434"/>
                    <a:pt x="151732" y="44884"/>
                    <a:pt x="144148" y="70075"/>
                  </a:cubicBezTo>
                  <a:lnTo>
                    <a:pt x="118862" y="150685"/>
                  </a:lnTo>
                  <a:cubicBezTo>
                    <a:pt x="111276" y="175875"/>
                    <a:pt x="83462" y="190990"/>
                    <a:pt x="58178" y="182173"/>
                  </a:cubicBezTo>
                  <a:lnTo>
                    <a:pt x="32892" y="174616"/>
                  </a:lnTo>
                  <a:cubicBezTo>
                    <a:pt x="8872" y="167059"/>
                    <a:pt x="-6300" y="140608"/>
                    <a:pt x="2550" y="115418"/>
                  </a:cubicBezTo>
                  <a:lnTo>
                    <a:pt x="26570" y="33549"/>
                  </a:lnTo>
                  <a:cubicBezTo>
                    <a:pt x="33208" y="14656"/>
                    <a:pt x="49802" y="2139"/>
                    <a:pt x="68350" y="2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27" name="Freeform 261">
              <a:extLst>
                <a:ext uri="{FF2B5EF4-FFF2-40B4-BE49-F238E27FC236}">
                  <a16:creationId xmlns:a16="http://schemas.microsoft.com/office/drawing/2014/main" xmlns="" id="{54E8938F-426C-4082-AC92-9239E4768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05971" y="6322442"/>
              <a:ext cx="1334784" cy="1021686"/>
            </a:xfrm>
            <a:custGeom>
              <a:avLst/>
              <a:gdLst>
                <a:gd name="T0" fmla="*/ 931 w 1072"/>
                <a:gd name="T1" fmla="*/ 818 h 819"/>
                <a:gd name="T2" fmla="*/ 0 w 1072"/>
                <a:gd name="T3" fmla="*/ 602 h 819"/>
                <a:gd name="T4" fmla="*/ 140 w 1072"/>
                <a:gd name="T5" fmla="*/ 0 h 819"/>
                <a:gd name="T6" fmla="*/ 1071 w 1072"/>
                <a:gd name="T7" fmla="*/ 217 h 819"/>
                <a:gd name="T8" fmla="*/ 931 w 1072"/>
                <a:gd name="T9" fmla="*/ 818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2" h="819">
                  <a:moveTo>
                    <a:pt x="931" y="818"/>
                  </a:moveTo>
                  <a:lnTo>
                    <a:pt x="0" y="602"/>
                  </a:lnTo>
                  <a:lnTo>
                    <a:pt x="140" y="0"/>
                  </a:lnTo>
                  <a:lnTo>
                    <a:pt x="1071" y="217"/>
                  </a:lnTo>
                  <a:lnTo>
                    <a:pt x="931" y="81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28" name="Freeform 136">
              <a:extLst>
                <a:ext uri="{FF2B5EF4-FFF2-40B4-BE49-F238E27FC236}">
                  <a16:creationId xmlns:a16="http://schemas.microsoft.com/office/drawing/2014/main" xmlns="" id="{DCF70F12-E40F-46B6-8672-2F627EE628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8267" y="6454274"/>
              <a:ext cx="934088" cy="639428"/>
            </a:xfrm>
            <a:custGeom>
              <a:avLst/>
              <a:gdLst>
                <a:gd name="connsiteX0" fmla="*/ 26704 w 934088"/>
                <a:gd name="connsiteY0" fmla="*/ 402220 h 639428"/>
                <a:gd name="connsiteX1" fmla="*/ 872100 w 934088"/>
                <a:gd name="connsiteY1" fmla="*/ 596810 h 639428"/>
                <a:gd name="connsiteX2" fmla="*/ 888334 w 934088"/>
                <a:gd name="connsiteY2" fmla="*/ 622838 h 639428"/>
                <a:gd name="connsiteX3" fmla="*/ 862110 w 934088"/>
                <a:gd name="connsiteY3" fmla="*/ 638951 h 639428"/>
                <a:gd name="connsiteX4" fmla="*/ 16714 w 934088"/>
                <a:gd name="connsiteY4" fmla="*/ 444360 h 639428"/>
                <a:gd name="connsiteX5" fmla="*/ 480 w 934088"/>
                <a:gd name="connsiteY5" fmla="*/ 418332 h 639428"/>
                <a:gd name="connsiteX6" fmla="*/ 26704 w 934088"/>
                <a:gd name="connsiteY6" fmla="*/ 402220 h 639428"/>
                <a:gd name="connsiteX7" fmla="*/ 52790 w 934088"/>
                <a:gd name="connsiteY7" fmla="*/ 304587 h 639428"/>
                <a:gd name="connsiteX8" fmla="*/ 894178 w 934088"/>
                <a:gd name="connsiteY8" fmla="*/ 497938 h 639428"/>
                <a:gd name="connsiteX9" fmla="*/ 910334 w 934088"/>
                <a:gd name="connsiteY9" fmla="*/ 523966 h 639428"/>
                <a:gd name="connsiteX10" fmla="*/ 885478 w 934088"/>
                <a:gd name="connsiteY10" fmla="*/ 540079 h 639428"/>
                <a:gd name="connsiteX11" fmla="*/ 44092 w 934088"/>
                <a:gd name="connsiteY11" fmla="*/ 346728 h 639428"/>
                <a:gd name="connsiteX12" fmla="*/ 27934 w 934088"/>
                <a:gd name="connsiteY12" fmla="*/ 320700 h 639428"/>
                <a:gd name="connsiteX13" fmla="*/ 52790 w 934088"/>
                <a:gd name="connsiteY13" fmla="*/ 304587 h 639428"/>
                <a:gd name="connsiteX14" fmla="*/ 77248 w 934088"/>
                <a:gd name="connsiteY14" fmla="*/ 206953 h 639428"/>
                <a:gd name="connsiteX15" fmla="*/ 917390 w 934088"/>
                <a:gd name="connsiteY15" fmla="*/ 401543 h 639428"/>
                <a:gd name="connsiteX16" fmla="*/ 933548 w 934088"/>
                <a:gd name="connsiteY16" fmla="*/ 426332 h 639428"/>
                <a:gd name="connsiteX17" fmla="*/ 907448 w 934088"/>
                <a:gd name="connsiteY17" fmla="*/ 441205 h 639428"/>
                <a:gd name="connsiteX18" fmla="*/ 66062 w 934088"/>
                <a:gd name="connsiteY18" fmla="*/ 247854 h 639428"/>
                <a:gd name="connsiteX19" fmla="*/ 51148 w 934088"/>
                <a:gd name="connsiteY19" fmla="*/ 221826 h 639428"/>
                <a:gd name="connsiteX20" fmla="*/ 77248 w 934088"/>
                <a:gd name="connsiteY20" fmla="*/ 206953 h 639428"/>
                <a:gd name="connsiteX21" fmla="*/ 102148 w 934088"/>
                <a:gd name="connsiteY21" fmla="*/ 0 h 639428"/>
                <a:gd name="connsiteX22" fmla="*/ 381386 w 934088"/>
                <a:gd name="connsiteY22" fmla="*/ 63809 h 639428"/>
                <a:gd name="connsiteX23" fmla="*/ 480308 w 934088"/>
                <a:gd name="connsiteY23" fmla="*/ 221455 h 639428"/>
                <a:gd name="connsiteX24" fmla="*/ 479056 w 934088"/>
                <a:gd name="connsiteY24" fmla="*/ 223957 h 639428"/>
                <a:gd name="connsiteX25" fmla="*/ 201072 w 934088"/>
                <a:gd name="connsiteY25" fmla="*/ 158897 h 639428"/>
                <a:gd name="connsiteX26" fmla="*/ 102148 w 934088"/>
                <a:gd name="connsiteY26" fmla="*/ 1251 h 639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34088" h="639428">
                  <a:moveTo>
                    <a:pt x="26704" y="402220"/>
                  </a:moveTo>
                  <a:lnTo>
                    <a:pt x="872100" y="596810"/>
                  </a:lnTo>
                  <a:cubicBezTo>
                    <a:pt x="883340" y="599289"/>
                    <a:pt x="892080" y="611683"/>
                    <a:pt x="888334" y="622838"/>
                  </a:cubicBezTo>
                  <a:cubicBezTo>
                    <a:pt x="885836" y="633993"/>
                    <a:pt x="873350" y="641430"/>
                    <a:pt x="862110" y="638951"/>
                  </a:cubicBezTo>
                  <a:lnTo>
                    <a:pt x="16714" y="444360"/>
                  </a:lnTo>
                  <a:cubicBezTo>
                    <a:pt x="5476" y="440642"/>
                    <a:pt x="-2016" y="429487"/>
                    <a:pt x="480" y="418332"/>
                  </a:cubicBezTo>
                  <a:cubicBezTo>
                    <a:pt x="4226" y="407177"/>
                    <a:pt x="15466" y="400980"/>
                    <a:pt x="26704" y="402220"/>
                  </a:cubicBezTo>
                  <a:close/>
                  <a:moveTo>
                    <a:pt x="52790" y="304587"/>
                  </a:moveTo>
                  <a:lnTo>
                    <a:pt x="894178" y="497938"/>
                  </a:lnTo>
                  <a:cubicBezTo>
                    <a:pt x="906606" y="501657"/>
                    <a:pt x="914062" y="512811"/>
                    <a:pt x="910334" y="523966"/>
                  </a:cubicBezTo>
                  <a:cubicBezTo>
                    <a:pt x="907848" y="535121"/>
                    <a:pt x="896662" y="542558"/>
                    <a:pt x="885478" y="540079"/>
                  </a:cubicBezTo>
                  <a:lnTo>
                    <a:pt x="44092" y="346728"/>
                  </a:lnTo>
                  <a:cubicBezTo>
                    <a:pt x="31664" y="344249"/>
                    <a:pt x="25448" y="333094"/>
                    <a:pt x="27934" y="320700"/>
                  </a:cubicBezTo>
                  <a:cubicBezTo>
                    <a:pt x="30420" y="309545"/>
                    <a:pt x="41606" y="302108"/>
                    <a:pt x="52790" y="304587"/>
                  </a:cubicBezTo>
                  <a:close/>
                  <a:moveTo>
                    <a:pt x="77248" y="206953"/>
                  </a:moveTo>
                  <a:lnTo>
                    <a:pt x="917390" y="401543"/>
                  </a:lnTo>
                  <a:cubicBezTo>
                    <a:pt x="929820" y="402783"/>
                    <a:pt x="936034" y="413937"/>
                    <a:pt x="933548" y="426332"/>
                  </a:cubicBezTo>
                  <a:cubicBezTo>
                    <a:pt x="931062" y="437487"/>
                    <a:pt x="919876" y="443684"/>
                    <a:pt x="907448" y="441205"/>
                  </a:cubicBezTo>
                  <a:lnTo>
                    <a:pt x="66062" y="247854"/>
                  </a:lnTo>
                  <a:cubicBezTo>
                    <a:pt x="54876" y="245375"/>
                    <a:pt x="47420" y="234220"/>
                    <a:pt x="51148" y="221826"/>
                  </a:cubicBezTo>
                  <a:cubicBezTo>
                    <a:pt x="52392" y="210671"/>
                    <a:pt x="64820" y="203234"/>
                    <a:pt x="77248" y="206953"/>
                  </a:cubicBezTo>
                  <a:close/>
                  <a:moveTo>
                    <a:pt x="102148" y="0"/>
                  </a:moveTo>
                  <a:lnTo>
                    <a:pt x="381386" y="63809"/>
                  </a:lnTo>
                  <a:cubicBezTo>
                    <a:pt x="452760" y="80074"/>
                    <a:pt x="496586" y="151390"/>
                    <a:pt x="480308" y="221455"/>
                  </a:cubicBezTo>
                  <a:lnTo>
                    <a:pt x="479056" y="223957"/>
                  </a:lnTo>
                  <a:lnTo>
                    <a:pt x="201072" y="158897"/>
                  </a:lnTo>
                  <a:cubicBezTo>
                    <a:pt x="129696" y="142632"/>
                    <a:pt x="85870" y="72567"/>
                    <a:pt x="102148" y="1251"/>
                  </a:cubicBezTo>
                  <a:close/>
                </a:path>
              </a:pathLst>
            </a:custGeom>
            <a:solidFill>
              <a:srgbClr val="4A3F73">
                <a:alpha val="5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29" name="Freeform 266">
              <a:extLst>
                <a:ext uri="{FF2B5EF4-FFF2-40B4-BE49-F238E27FC236}">
                  <a16:creationId xmlns:a16="http://schemas.microsoft.com/office/drawing/2014/main" xmlns="" id="{57438BFA-294C-4443-8398-B305604D63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53010" y="6575117"/>
              <a:ext cx="148311" cy="148307"/>
            </a:xfrm>
            <a:custGeom>
              <a:avLst/>
              <a:gdLst>
                <a:gd name="T0" fmla="*/ 47 w 119"/>
                <a:gd name="T1" fmla="*/ 110 h 118"/>
                <a:gd name="T2" fmla="*/ 47 w 119"/>
                <a:gd name="T3" fmla="*/ 110 h 118"/>
                <a:gd name="T4" fmla="*/ 47 w 119"/>
                <a:gd name="T5" fmla="*/ 110 h 118"/>
                <a:gd name="T6" fmla="*/ 7 w 119"/>
                <a:gd name="T7" fmla="*/ 46 h 118"/>
                <a:gd name="T8" fmla="*/ 7 w 119"/>
                <a:gd name="T9" fmla="*/ 46 h 118"/>
                <a:gd name="T10" fmla="*/ 71 w 119"/>
                <a:gd name="T11" fmla="*/ 6 h 118"/>
                <a:gd name="T12" fmla="*/ 71 w 119"/>
                <a:gd name="T13" fmla="*/ 6 h 118"/>
                <a:gd name="T14" fmla="*/ 111 w 119"/>
                <a:gd name="T15" fmla="*/ 70 h 118"/>
                <a:gd name="T16" fmla="*/ 111 w 119"/>
                <a:gd name="T17" fmla="*/ 70 h 118"/>
                <a:gd name="T18" fmla="*/ 47 w 119"/>
                <a:gd name="T19" fmla="*/ 11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118">
                  <a:moveTo>
                    <a:pt x="47" y="110"/>
                  </a:moveTo>
                  <a:lnTo>
                    <a:pt x="47" y="110"/>
                  </a:lnTo>
                  <a:lnTo>
                    <a:pt x="47" y="110"/>
                  </a:lnTo>
                  <a:cubicBezTo>
                    <a:pt x="18" y="104"/>
                    <a:pt x="0" y="75"/>
                    <a:pt x="7" y="46"/>
                  </a:cubicBezTo>
                  <a:lnTo>
                    <a:pt x="7" y="46"/>
                  </a:lnTo>
                  <a:cubicBezTo>
                    <a:pt x="14" y="17"/>
                    <a:pt x="42" y="0"/>
                    <a:pt x="71" y="6"/>
                  </a:cubicBezTo>
                  <a:lnTo>
                    <a:pt x="71" y="6"/>
                  </a:lnTo>
                  <a:cubicBezTo>
                    <a:pt x="100" y="13"/>
                    <a:pt x="118" y="42"/>
                    <a:pt x="111" y="70"/>
                  </a:cubicBezTo>
                  <a:lnTo>
                    <a:pt x="111" y="70"/>
                  </a:lnTo>
                  <a:cubicBezTo>
                    <a:pt x="104" y="99"/>
                    <a:pt x="75" y="117"/>
                    <a:pt x="47" y="110"/>
                  </a:cubicBezTo>
                </a:path>
              </a:pathLst>
            </a:custGeom>
            <a:solidFill>
              <a:srgbClr val="F7C273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30" name="Freeform 267">
              <a:extLst>
                <a:ext uri="{FF2B5EF4-FFF2-40B4-BE49-F238E27FC236}">
                  <a16:creationId xmlns:a16="http://schemas.microsoft.com/office/drawing/2014/main" xmlns="" id="{C2B68691-2911-494C-B938-0FED55842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0336" y="7157368"/>
              <a:ext cx="247185" cy="368024"/>
            </a:xfrm>
            <a:custGeom>
              <a:avLst/>
              <a:gdLst>
                <a:gd name="T0" fmla="*/ 187 w 198"/>
                <a:gd name="T1" fmla="*/ 296 h 297"/>
                <a:gd name="T2" fmla="*/ 197 w 198"/>
                <a:gd name="T3" fmla="*/ 20 h 297"/>
                <a:gd name="T4" fmla="*/ 113 w 198"/>
                <a:gd name="T5" fmla="*/ 0 h 297"/>
                <a:gd name="T6" fmla="*/ 0 w 198"/>
                <a:gd name="T7" fmla="*/ 253 h 297"/>
                <a:gd name="T8" fmla="*/ 102 w 198"/>
                <a:gd name="T9" fmla="*/ 239 h 297"/>
                <a:gd name="T10" fmla="*/ 187 w 198"/>
                <a:gd name="T11" fmla="*/ 296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8" h="297">
                  <a:moveTo>
                    <a:pt x="187" y="296"/>
                  </a:moveTo>
                  <a:lnTo>
                    <a:pt x="197" y="20"/>
                  </a:lnTo>
                  <a:lnTo>
                    <a:pt x="113" y="0"/>
                  </a:lnTo>
                  <a:lnTo>
                    <a:pt x="0" y="253"/>
                  </a:lnTo>
                  <a:lnTo>
                    <a:pt x="102" y="239"/>
                  </a:lnTo>
                  <a:lnTo>
                    <a:pt x="187" y="296"/>
                  </a:lnTo>
                </a:path>
              </a:pathLst>
            </a:custGeom>
            <a:solidFill>
              <a:srgbClr val="19226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31" name="Freeform 268">
              <a:extLst>
                <a:ext uri="{FF2B5EF4-FFF2-40B4-BE49-F238E27FC236}">
                  <a16:creationId xmlns:a16="http://schemas.microsoft.com/office/drawing/2014/main" xmlns="" id="{89A05F83-2018-45B6-B685-48DFD7D41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42309" y="6893707"/>
              <a:ext cx="389999" cy="389998"/>
            </a:xfrm>
            <a:custGeom>
              <a:avLst/>
              <a:gdLst>
                <a:gd name="T0" fmla="*/ 289 w 311"/>
                <a:gd name="T1" fmla="*/ 211 h 311"/>
                <a:gd name="T2" fmla="*/ 146 w 311"/>
                <a:gd name="T3" fmla="*/ 299 h 311"/>
                <a:gd name="T4" fmla="*/ 146 w 311"/>
                <a:gd name="T5" fmla="*/ 299 h 311"/>
                <a:gd name="T6" fmla="*/ 99 w 311"/>
                <a:gd name="T7" fmla="*/ 289 h 311"/>
                <a:gd name="T8" fmla="*/ 10 w 311"/>
                <a:gd name="T9" fmla="*/ 146 h 311"/>
                <a:gd name="T10" fmla="*/ 10 w 311"/>
                <a:gd name="T11" fmla="*/ 146 h 311"/>
                <a:gd name="T12" fmla="*/ 21 w 311"/>
                <a:gd name="T13" fmla="*/ 99 h 311"/>
                <a:gd name="T14" fmla="*/ 163 w 311"/>
                <a:gd name="T15" fmla="*/ 10 h 311"/>
                <a:gd name="T16" fmla="*/ 163 w 311"/>
                <a:gd name="T17" fmla="*/ 10 h 311"/>
                <a:gd name="T18" fmla="*/ 211 w 311"/>
                <a:gd name="T19" fmla="*/ 21 h 311"/>
                <a:gd name="T20" fmla="*/ 299 w 311"/>
                <a:gd name="T21" fmla="*/ 164 h 311"/>
                <a:gd name="T22" fmla="*/ 299 w 311"/>
                <a:gd name="T23" fmla="*/ 164 h 311"/>
                <a:gd name="T24" fmla="*/ 289 w 311"/>
                <a:gd name="T25" fmla="*/ 2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1" h="311">
                  <a:moveTo>
                    <a:pt x="289" y="211"/>
                  </a:moveTo>
                  <a:lnTo>
                    <a:pt x="146" y="299"/>
                  </a:lnTo>
                  <a:lnTo>
                    <a:pt x="146" y="299"/>
                  </a:lnTo>
                  <a:cubicBezTo>
                    <a:pt x="130" y="310"/>
                    <a:pt x="109" y="305"/>
                    <a:pt x="99" y="289"/>
                  </a:cubicBezTo>
                  <a:lnTo>
                    <a:pt x="10" y="146"/>
                  </a:lnTo>
                  <a:lnTo>
                    <a:pt x="10" y="146"/>
                  </a:lnTo>
                  <a:cubicBezTo>
                    <a:pt x="0" y="130"/>
                    <a:pt x="5" y="109"/>
                    <a:pt x="21" y="99"/>
                  </a:cubicBezTo>
                  <a:lnTo>
                    <a:pt x="163" y="10"/>
                  </a:lnTo>
                  <a:lnTo>
                    <a:pt x="163" y="10"/>
                  </a:lnTo>
                  <a:cubicBezTo>
                    <a:pt x="179" y="0"/>
                    <a:pt x="201" y="5"/>
                    <a:pt x="211" y="21"/>
                  </a:cubicBezTo>
                  <a:lnTo>
                    <a:pt x="299" y="164"/>
                  </a:lnTo>
                  <a:lnTo>
                    <a:pt x="299" y="164"/>
                  </a:lnTo>
                  <a:cubicBezTo>
                    <a:pt x="310" y="180"/>
                    <a:pt x="305" y="201"/>
                    <a:pt x="289" y="211"/>
                  </a:cubicBezTo>
                </a:path>
              </a:pathLst>
            </a:custGeom>
            <a:solidFill>
              <a:srgbClr val="E1A4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32" name="Freeform 140">
              <a:extLst>
                <a:ext uri="{FF2B5EF4-FFF2-40B4-BE49-F238E27FC236}">
                  <a16:creationId xmlns:a16="http://schemas.microsoft.com/office/drawing/2014/main" xmlns="" id="{7E0D17C6-F06D-454B-A0EE-F50F65B2F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65360" y="6922218"/>
              <a:ext cx="336175" cy="331761"/>
            </a:xfrm>
            <a:custGeom>
              <a:avLst/>
              <a:gdLst>
                <a:gd name="connsiteX0" fmla="*/ 185524 w 336175"/>
                <a:gd name="connsiteY0" fmla="*/ 274810 h 331761"/>
                <a:gd name="connsiteX1" fmla="*/ 205612 w 336175"/>
                <a:gd name="connsiteY1" fmla="*/ 290520 h 331761"/>
                <a:gd name="connsiteX2" fmla="*/ 209378 w 336175"/>
                <a:gd name="connsiteY2" fmla="*/ 311064 h 331761"/>
                <a:gd name="connsiteX3" fmla="*/ 194312 w 336175"/>
                <a:gd name="connsiteY3" fmla="*/ 331608 h 331761"/>
                <a:gd name="connsiteX4" fmla="*/ 174224 w 336175"/>
                <a:gd name="connsiteY4" fmla="*/ 317107 h 331761"/>
                <a:gd name="connsiteX5" fmla="*/ 170458 w 336175"/>
                <a:gd name="connsiteY5" fmla="*/ 295354 h 331761"/>
                <a:gd name="connsiteX6" fmla="*/ 185524 w 336175"/>
                <a:gd name="connsiteY6" fmla="*/ 274810 h 331761"/>
                <a:gd name="connsiteX7" fmla="*/ 145498 w 336175"/>
                <a:gd name="connsiteY7" fmla="*/ 270691 h 331761"/>
                <a:gd name="connsiteX8" fmla="*/ 159808 w 336175"/>
                <a:gd name="connsiteY8" fmla="*/ 293956 h 331761"/>
                <a:gd name="connsiteX9" fmla="*/ 154604 w 336175"/>
                <a:gd name="connsiteY9" fmla="*/ 315928 h 331761"/>
                <a:gd name="connsiteX10" fmla="*/ 131186 w 336175"/>
                <a:gd name="connsiteY10" fmla="*/ 330145 h 331761"/>
                <a:gd name="connsiteX11" fmla="*/ 116876 w 336175"/>
                <a:gd name="connsiteY11" fmla="*/ 308173 h 331761"/>
                <a:gd name="connsiteX12" fmla="*/ 123382 w 336175"/>
                <a:gd name="connsiteY12" fmla="*/ 284908 h 331761"/>
                <a:gd name="connsiteX13" fmla="*/ 145498 w 336175"/>
                <a:gd name="connsiteY13" fmla="*/ 270691 h 331761"/>
                <a:gd name="connsiteX14" fmla="*/ 238426 w 336175"/>
                <a:gd name="connsiteY14" fmla="*/ 254556 h 331761"/>
                <a:gd name="connsiteX15" fmla="*/ 249350 w 336175"/>
                <a:gd name="connsiteY15" fmla="*/ 262726 h 331761"/>
                <a:gd name="connsiteX16" fmla="*/ 261834 w 336175"/>
                <a:gd name="connsiteY16" fmla="*/ 281223 h 331761"/>
                <a:gd name="connsiteX17" fmla="*/ 255592 w 336175"/>
                <a:gd name="connsiteY17" fmla="*/ 305886 h 331761"/>
                <a:gd name="connsiteX18" fmla="*/ 230624 w 336175"/>
                <a:gd name="connsiteY18" fmla="*/ 300953 h 331761"/>
                <a:gd name="connsiteX19" fmla="*/ 219388 w 336175"/>
                <a:gd name="connsiteY19" fmla="*/ 281223 h 331761"/>
                <a:gd name="connsiteX20" fmla="*/ 225630 w 336175"/>
                <a:gd name="connsiteY20" fmla="*/ 256560 h 331761"/>
                <a:gd name="connsiteX21" fmla="*/ 238426 w 336175"/>
                <a:gd name="connsiteY21" fmla="*/ 254556 h 331761"/>
                <a:gd name="connsiteX22" fmla="*/ 90244 w 336175"/>
                <a:gd name="connsiteY22" fmla="*/ 249064 h 331761"/>
                <a:gd name="connsiteX23" fmla="*/ 104288 w 336175"/>
                <a:gd name="connsiteY23" fmla="*/ 252301 h 331761"/>
                <a:gd name="connsiteX24" fmla="*/ 108034 w 336175"/>
                <a:gd name="connsiteY24" fmla="*/ 276962 h 331761"/>
                <a:gd name="connsiteX25" fmla="*/ 94300 w 336175"/>
                <a:gd name="connsiteY25" fmla="*/ 295458 h 331761"/>
                <a:gd name="connsiteX26" fmla="*/ 69334 w 336175"/>
                <a:gd name="connsiteY26" fmla="*/ 299157 h 331761"/>
                <a:gd name="connsiteX27" fmla="*/ 65588 w 336175"/>
                <a:gd name="connsiteY27" fmla="*/ 274496 h 331761"/>
                <a:gd name="connsiteX28" fmla="*/ 78072 w 336175"/>
                <a:gd name="connsiteY28" fmla="*/ 256000 h 331761"/>
                <a:gd name="connsiteX29" fmla="*/ 90244 w 336175"/>
                <a:gd name="connsiteY29" fmla="*/ 249064 h 331761"/>
                <a:gd name="connsiteX30" fmla="*/ 269170 w 336175"/>
                <a:gd name="connsiteY30" fmla="*/ 221066 h 331761"/>
                <a:gd name="connsiteX31" fmla="*/ 282426 w 336175"/>
                <a:gd name="connsiteY31" fmla="*/ 223781 h 331761"/>
                <a:gd name="connsiteX32" fmla="*/ 300922 w 336175"/>
                <a:gd name="connsiteY32" fmla="*/ 236555 h 331761"/>
                <a:gd name="connsiteX33" fmla="*/ 304622 w 336175"/>
                <a:gd name="connsiteY33" fmla="*/ 263381 h 331761"/>
                <a:gd name="connsiteX34" fmla="*/ 279960 w 336175"/>
                <a:gd name="connsiteY34" fmla="*/ 267213 h 331761"/>
                <a:gd name="connsiteX35" fmla="*/ 261462 w 336175"/>
                <a:gd name="connsiteY35" fmla="*/ 254439 h 331761"/>
                <a:gd name="connsiteX36" fmla="*/ 257762 w 336175"/>
                <a:gd name="connsiteY36" fmla="*/ 228891 h 331761"/>
                <a:gd name="connsiteX37" fmla="*/ 269170 w 336175"/>
                <a:gd name="connsiteY37" fmla="*/ 221066 h 331761"/>
                <a:gd name="connsiteX38" fmla="*/ 63944 w 336175"/>
                <a:gd name="connsiteY38" fmla="*/ 216924 h 331761"/>
                <a:gd name="connsiteX39" fmla="*/ 74066 w 336175"/>
                <a:gd name="connsiteY39" fmla="*/ 225663 h 331761"/>
                <a:gd name="connsiteX40" fmla="*/ 69232 w 336175"/>
                <a:gd name="connsiteY40" fmla="*/ 249382 h 331761"/>
                <a:gd name="connsiteX41" fmla="*/ 51104 w 336175"/>
                <a:gd name="connsiteY41" fmla="*/ 261866 h 331761"/>
                <a:gd name="connsiteX42" fmla="*/ 26936 w 336175"/>
                <a:gd name="connsiteY42" fmla="*/ 255624 h 331761"/>
                <a:gd name="connsiteX43" fmla="*/ 32978 w 336175"/>
                <a:gd name="connsiteY43" fmla="*/ 230657 h 331761"/>
                <a:gd name="connsiteX44" fmla="*/ 51104 w 336175"/>
                <a:gd name="connsiteY44" fmla="*/ 219421 h 331761"/>
                <a:gd name="connsiteX45" fmla="*/ 63944 w 336175"/>
                <a:gd name="connsiteY45" fmla="*/ 216924 h 331761"/>
                <a:gd name="connsiteX46" fmla="*/ 299416 w 336175"/>
                <a:gd name="connsiteY46" fmla="*/ 177101 h 331761"/>
                <a:gd name="connsiteX47" fmla="*/ 321388 w 336175"/>
                <a:gd name="connsiteY47" fmla="*/ 181851 h 331761"/>
                <a:gd name="connsiteX48" fmla="*/ 335606 w 336175"/>
                <a:gd name="connsiteY48" fmla="*/ 203229 h 331761"/>
                <a:gd name="connsiteX49" fmla="*/ 313634 w 336175"/>
                <a:gd name="connsiteY49" fmla="*/ 215105 h 331761"/>
                <a:gd name="connsiteX50" fmla="*/ 290370 w 336175"/>
                <a:gd name="connsiteY50" fmla="*/ 210355 h 331761"/>
                <a:gd name="connsiteX51" fmla="*/ 276152 w 336175"/>
                <a:gd name="connsiteY51" fmla="*/ 190165 h 331761"/>
                <a:gd name="connsiteX52" fmla="*/ 299416 w 336175"/>
                <a:gd name="connsiteY52" fmla="*/ 177101 h 331761"/>
                <a:gd name="connsiteX53" fmla="*/ 37150 w 336175"/>
                <a:gd name="connsiteY53" fmla="*/ 170490 h 331761"/>
                <a:gd name="connsiteX54" fmla="*/ 56880 w 336175"/>
                <a:gd name="connsiteY54" fmla="*/ 185556 h 331761"/>
                <a:gd name="connsiteX55" fmla="*/ 43316 w 336175"/>
                <a:gd name="connsiteY55" fmla="*/ 206900 h 331761"/>
                <a:gd name="connsiteX56" fmla="*/ 21118 w 336175"/>
                <a:gd name="connsiteY56" fmla="*/ 209411 h 331761"/>
                <a:gd name="connsiteX57" fmla="*/ 156 w 336175"/>
                <a:gd name="connsiteY57" fmla="*/ 195600 h 331761"/>
                <a:gd name="connsiteX58" fmla="*/ 14952 w 336175"/>
                <a:gd name="connsiteY58" fmla="*/ 174256 h 331761"/>
                <a:gd name="connsiteX59" fmla="*/ 311032 w 336175"/>
                <a:gd name="connsiteY59" fmla="*/ 121017 h 331761"/>
                <a:gd name="connsiteX60" fmla="*/ 331576 w 336175"/>
                <a:gd name="connsiteY60" fmla="*/ 136885 h 331761"/>
                <a:gd name="connsiteX61" fmla="*/ 317074 w 336175"/>
                <a:gd name="connsiteY61" fmla="*/ 156415 h 331761"/>
                <a:gd name="connsiteX62" fmla="*/ 295322 w 336175"/>
                <a:gd name="connsiteY62" fmla="*/ 160077 h 331761"/>
                <a:gd name="connsiteX63" fmla="*/ 274778 w 336175"/>
                <a:gd name="connsiteY63" fmla="*/ 145430 h 331761"/>
                <a:gd name="connsiteX64" fmla="*/ 289280 w 336175"/>
                <a:gd name="connsiteY64" fmla="*/ 125899 h 331761"/>
                <a:gd name="connsiteX65" fmla="*/ 27374 w 336175"/>
                <a:gd name="connsiteY65" fmla="*/ 116681 h 331761"/>
                <a:gd name="connsiteX66" fmla="*/ 47916 w 336175"/>
                <a:gd name="connsiteY66" fmla="*/ 121431 h 331761"/>
                <a:gd name="connsiteX67" fmla="*/ 61208 w 336175"/>
                <a:gd name="connsiteY67" fmla="*/ 141621 h 331761"/>
                <a:gd name="connsiteX68" fmla="*/ 40666 w 336175"/>
                <a:gd name="connsiteY68" fmla="*/ 154685 h 331761"/>
                <a:gd name="connsiteX69" fmla="*/ 20124 w 336175"/>
                <a:gd name="connsiteY69" fmla="*/ 149935 h 331761"/>
                <a:gd name="connsiteX70" fmla="*/ 6830 w 336175"/>
                <a:gd name="connsiteY70" fmla="*/ 129745 h 331761"/>
                <a:gd name="connsiteX71" fmla="*/ 27374 w 336175"/>
                <a:gd name="connsiteY71" fmla="*/ 116681 h 331761"/>
                <a:gd name="connsiteX72" fmla="*/ 300400 w 336175"/>
                <a:gd name="connsiteY72" fmla="*/ 67902 h 331761"/>
                <a:gd name="connsiteX73" fmla="*/ 311344 w 336175"/>
                <a:gd name="connsiteY73" fmla="*/ 76365 h 331761"/>
                <a:gd name="connsiteX74" fmla="*/ 306412 w 336175"/>
                <a:gd name="connsiteY74" fmla="*/ 101913 h 331761"/>
                <a:gd name="connsiteX75" fmla="*/ 286684 w 336175"/>
                <a:gd name="connsiteY75" fmla="*/ 114688 h 331761"/>
                <a:gd name="connsiteX76" fmla="*/ 262022 w 336175"/>
                <a:gd name="connsiteY76" fmla="*/ 108300 h 331761"/>
                <a:gd name="connsiteX77" fmla="*/ 268188 w 336175"/>
                <a:gd name="connsiteY77" fmla="*/ 81475 h 331761"/>
                <a:gd name="connsiteX78" fmla="*/ 286684 w 336175"/>
                <a:gd name="connsiteY78" fmla="*/ 69978 h 331761"/>
                <a:gd name="connsiteX79" fmla="*/ 300400 w 336175"/>
                <a:gd name="connsiteY79" fmla="*/ 67902 h 331761"/>
                <a:gd name="connsiteX80" fmla="*/ 43852 w 336175"/>
                <a:gd name="connsiteY80" fmla="*/ 62277 h 331761"/>
                <a:gd name="connsiteX81" fmla="*/ 57854 w 336175"/>
                <a:gd name="connsiteY81" fmla="*/ 65481 h 331761"/>
                <a:gd name="connsiteX82" fmla="*/ 75478 w 336175"/>
                <a:gd name="connsiteY82" fmla="*/ 78909 h 331761"/>
                <a:gd name="connsiteX83" fmla="*/ 80512 w 336175"/>
                <a:gd name="connsiteY83" fmla="*/ 103321 h 331761"/>
                <a:gd name="connsiteX84" fmla="*/ 55338 w 336175"/>
                <a:gd name="connsiteY84" fmla="*/ 106983 h 331761"/>
                <a:gd name="connsiteX85" fmla="*/ 36456 w 336175"/>
                <a:gd name="connsiteY85" fmla="*/ 94777 h 331761"/>
                <a:gd name="connsiteX86" fmla="*/ 32680 w 336175"/>
                <a:gd name="connsiteY86" fmla="*/ 69143 h 331761"/>
                <a:gd name="connsiteX87" fmla="*/ 43852 w 336175"/>
                <a:gd name="connsiteY87" fmla="*/ 62277 h 331761"/>
                <a:gd name="connsiteX88" fmla="*/ 249380 w 336175"/>
                <a:gd name="connsiteY88" fmla="*/ 29408 h 331761"/>
                <a:gd name="connsiteX89" fmla="*/ 262332 w 336175"/>
                <a:gd name="connsiteY89" fmla="*/ 32712 h 331761"/>
                <a:gd name="connsiteX90" fmla="*/ 267326 w 336175"/>
                <a:gd name="connsiteY90" fmla="*/ 59146 h 331761"/>
                <a:gd name="connsiteX91" fmla="*/ 253594 w 336175"/>
                <a:gd name="connsiteY91" fmla="*/ 76768 h 331761"/>
                <a:gd name="connsiteX92" fmla="*/ 228626 w 336175"/>
                <a:gd name="connsiteY92" fmla="*/ 80544 h 331761"/>
                <a:gd name="connsiteX93" fmla="*/ 224880 w 336175"/>
                <a:gd name="connsiteY93" fmla="*/ 55369 h 331761"/>
                <a:gd name="connsiteX94" fmla="*/ 237364 w 336175"/>
                <a:gd name="connsiteY94" fmla="*/ 36488 h 331761"/>
                <a:gd name="connsiteX95" fmla="*/ 249380 w 336175"/>
                <a:gd name="connsiteY95" fmla="*/ 29408 h 331761"/>
                <a:gd name="connsiteX96" fmla="*/ 95558 w 336175"/>
                <a:gd name="connsiteY96" fmla="*/ 19058 h 331761"/>
                <a:gd name="connsiteX97" fmla="*/ 107376 w 336175"/>
                <a:gd name="connsiteY97" fmla="*/ 27517 h 331761"/>
                <a:gd name="connsiteX98" fmla="*/ 118872 w 336175"/>
                <a:gd name="connsiteY98" fmla="*/ 45643 h 331761"/>
                <a:gd name="connsiteX99" fmla="*/ 113762 w 336175"/>
                <a:gd name="connsiteY99" fmla="*/ 69811 h 331761"/>
                <a:gd name="connsiteX100" fmla="*/ 86936 w 336175"/>
                <a:gd name="connsiteY100" fmla="*/ 63769 h 331761"/>
                <a:gd name="connsiteX101" fmla="*/ 75440 w 336175"/>
                <a:gd name="connsiteY101" fmla="*/ 45643 h 331761"/>
                <a:gd name="connsiteX102" fmla="*/ 81826 w 336175"/>
                <a:gd name="connsiteY102" fmla="*/ 21475 h 331761"/>
                <a:gd name="connsiteX103" fmla="*/ 95558 w 336175"/>
                <a:gd name="connsiteY103" fmla="*/ 19058 h 331761"/>
                <a:gd name="connsiteX104" fmla="*/ 142348 w 336175"/>
                <a:gd name="connsiteY104" fmla="*/ 1371 h 331761"/>
                <a:gd name="connsiteX105" fmla="*/ 161880 w 336175"/>
                <a:gd name="connsiteY105" fmla="*/ 14664 h 331761"/>
                <a:gd name="connsiteX106" fmla="*/ 165542 w 336175"/>
                <a:gd name="connsiteY106" fmla="*/ 36417 h 331761"/>
                <a:gd name="connsiteX107" fmla="*/ 150894 w 336175"/>
                <a:gd name="connsiteY107" fmla="*/ 55753 h 331761"/>
                <a:gd name="connsiteX108" fmla="*/ 130142 w 336175"/>
                <a:gd name="connsiteY108" fmla="*/ 42460 h 331761"/>
                <a:gd name="connsiteX109" fmla="*/ 126480 w 336175"/>
                <a:gd name="connsiteY109" fmla="*/ 20707 h 331761"/>
                <a:gd name="connsiteX110" fmla="*/ 142348 w 336175"/>
                <a:gd name="connsiteY110" fmla="*/ 1371 h 331761"/>
                <a:gd name="connsiteX111" fmla="*/ 202008 w 336175"/>
                <a:gd name="connsiteY111" fmla="*/ 187 h 331761"/>
                <a:gd name="connsiteX112" fmla="*/ 215074 w 336175"/>
                <a:gd name="connsiteY112" fmla="*/ 21151 h 331761"/>
                <a:gd name="connsiteX113" fmla="*/ 210322 w 336175"/>
                <a:gd name="connsiteY113" fmla="*/ 42114 h 331761"/>
                <a:gd name="connsiteX114" fmla="*/ 188944 w 336175"/>
                <a:gd name="connsiteY114" fmla="*/ 56912 h 331761"/>
                <a:gd name="connsiteX115" fmla="*/ 177068 w 336175"/>
                <a:gd name="connsiteY115" fmla="*/ 34715 h 331761"/>
                <a:gd name="connsiteX116" fmla="*/ 181818 w 336175"/>
                <a:gd name="connsiteY116" fmla="*/ 13752 h 331761"/>
                <a:gd name="connsiteX117" fmla="*/ 202008 w 336175"/>
                <a:gd name="connsiteY117" fmla="*/ 187 h 331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336175" h="331761">
                  <a:moveTo>
                    <a:pt x="185524" y="274810"/>
                  </a:moveTo>
                  <a:cubicBezTo>
                    <a:pt x="195568" y="273601"/>
                    <a:pt x="204356" y="280852"/>
                    <a:pt x="205612" y="290520"/>
                  </a:cubicBezTo>
                  <a:lnTo>
                    <a:pt x="209378" y="311064"/>
                  </a:lnTo>
                  <a:cubicBezTo>
                    <a:pt x="211890" y="320732"/>
                    <a:pt x="204356" y="330400"/>
                    <a:pt x="194312" y="331608"/>
                  </a:cubicBezTo>
                  <a:cubicBezTo>
                    <a:pt x="184268" y="332817"/>
                    <a:pt x="175480" y="326774"/>
                    <a:pt x="174224" y="317107"/>
                  </a:cubicBezTo>
                  <a:lnTo>
                    <a:pt x="170458" y="295354"/>
                  </a:lnTo>
                  <a:cubicBezTo>
                    <a:pt x="169202" y="286895"/>
                    <a:pt x="175480" y="277227"/>
                    <a:pt x="185524" y="274810"/>
                  </a:cubicBezTo>
                  <a:close/>
                  <a:moveTo>
                    <a:pt x="145498" y="270691"/>
                  </a:moveTo>
                  <a:cubicBezTo>
                    <a:pt x="155904" y="273276"/>
                    <a:pt x="162410" y="283616"/>
                    <a:pt x="159808" y="293956"/>
                  </a:cubicBezTo>
                  <a:lnTo>
                    <a:pt x="154604" y="315928"/>
                  </a:lnTo>
                  <a:cubicBezTo>
                    <a:pt x="152002" y="326267"/>
                    <a:pt x="141594" y="332730"/>
                    <a:pt x="131186" y="330145"/>
                  </a:cubicBezTo>
                  <a:cubicBezTo>
                    <a:pt x="120780" y="327560"/>
                    <a:pt x="114276" y="317220"/>
                    <a:pt x="116876" y="308173"/>
                  </a:cubicBezTo>
                  <a:lnTo>
                    <a:pt x="123382" y="284908"/>
                  </a:lnTo>
                  <a:cubicBezTo>
                    <a:pt x="125984" y="274569"/>
                    <a:pt x="135090" y="268106"/>
                    <a:pt x="145498" y="270691"/>
                  </a:cubicBezTo>
                  <a:close/>
                  <a:moveTo>
                    <a:pt x="238426" y="254556"/>
                  </a:moveTo>
                  <a:cubicBezTo>
                    <a:pt x="242796" y="255635"/>
                    <a:pt x="246854" y="258410"/>
                    <a:pt x="249350" y="262726"/>
                  </a:cubicBezTo>
                  <a:lnTo>
                    <a:pt x="261834" y="281223"/>
                  </a:lnTo>
                  <a:cubicBezTo>
                    <a:pt x="266828" y="289855"/>
                    <a:pt x="264330" y="300953"/>
                    <a:pt x="255592" y="305886"/>
                  </a:cubicBezTo>
                  <a:cubicBezTo>
                    <a:pt x="246854" y="310818"/>
                    <a:pt x="235618" y="308352"/>
                    <a:pt x="230624" y="300953"/>
                  </a:cubicBezTo>
                  <a:lnTo>
                    <a:pt x="219388" y="281223"/>
                  </a:lnTo>
                  <a:cubicBezTo>
                    <a:pt x="213148" y="273824"/>
                    <a:pt x="215644" y="262726"/>
                    <a:pt x="225630" y="256560"/>
                  </a:cubicBezTo>
                  <a:cubicBezTo>
                    <a:pt x="229376" y="254094"/>
                    <a:pt x="234058" y="253477"/>
                    <a:pt x="238426" y="254556"/>
                  </a:cubicBezTo>
                  <a:close/>
                  <a:moveTo>
                    <a:pt x="90244" y="249064"/>
                  </a:moveTo>
                  <a:cubicBezTo>
                    <a:pt x="94926" y="248293"/>
                    <a:pt x="99920" y="249218"/>
                    <a:pt x="104288" y="252301"/>
                  </a:cubicBezTo>
                  <a:cubicBezTo>
                    <a:pt x="111778" y="258466"/>
                    <a:pt x="113026" y="269563"/>
                    <a:pt x="108034" y="276962"/>
                  </a:cubicBezTo>
                  <a:lnTo>
                    <a:pt x="94300" y="295458"/>
                  </a:lnTo>
                  <a:cubicBezTo>
                    <a:pt x="89308" y="302856"/>
                    <a:pt x="78072" y="305322"/>
                    <a:pt x="69334" y="299157"/>
                  </a:cubicBezTo>
                  <a:cubicBezTo>
                    <a:pt x="61842" y="292992"/>
                    <a:pt x="59346" y="283127"/>
                    <a:pt x="65588" y="274496"/>
                  </a:cubicBezTo>
                  <a:lnTo>
                    <a:pt x="78072" y="256000"/>
                  </a:lnTo>
                  <a:cubicBezTo>
                    <a:pt x="81194" y="252300"/>
                    <a:pt x="85562" y="249834"/>
                    <a:pt x="90244" y="249064"/>
                  </a:cubicBezTo>
                  <a:close/>
                  <a:moveTo>
                    <a:pt x="269170" y="221066"/>
                  </a:moveTo>
                  <a:cubicBezTo>
                    <a:pt x="273486" y="220268"/>
                    <a:pt x="278110" y="221226"/>
                    <a:pt x="282426" y="223781"/>
                  </a:cubicBezTo>
                  <a:lnTo>
                    <a:pt x="300922" y="236555"/>
                  </a:lnTo>
                  <a:cubicBezTo>
                    <a:pt x="308322" y="242942"/>
                    <a:pt x="310788" y="254439"/>
                    <a:pt x="304622" y="263381"/>
                  </a:cubicBezTo>
                  <a:cubicBezTo>
                    <a:pt x="298456" y="271045"/>
                    <a:pt x="287358" y="272323"/>
                    <a:pt x="279960" y="267213"/>
                  </a:cubicBezTo>
                  <a:lnTo>
                    <a:pt x="261462" y="254439"/>
                  </a:lnTo>
                  <a:cubicBezTo>
                    <a:pt x="254064" y="248052"/>
                    <a:pt x="251596" y="236555"/>
                    <a:pt x="257762" y="228891"/>
                  </a:cubicBezTo>
                  <a:cubicBezTo>
                    <a:pt x="260844" y="224420"/>
                    <a:pt x="264852" y="221865"/>
                    <a:pt x="269170" y="221066"/>
                  </a:cubicBezTo>
                  <a:close/>
                  <a:moveTo>
                    <a:pt x="63944" y="216924"/>
                  </a:moveTo>
                  <a:cubicBezTo>
                    <a:pt x="68024" y="218173"/>
                    <a:pt x="71650" y="221294"/>
                    <a:pt x="74066" y="225663"/>
                  </a:cubicBezTo>
                  <a:cubicBezTo>
                    <a:pt x="80108" y="233153"/>
                    <a:pt x="77692" y="244389"/>
                    <a:pt x="69232" y="249382"/>
                  </a:cubicBezTo>
                  <a:lnTo>
                    <a:pt x="51104" y="261866"/>
                  </a:lnTo>
                  <a:cubicBezTo>
                    <a:pt x="42646" y="266860"/>
                    <a:pt x="31770" y="264363"/>
                    <a:pt x="26936" y="255624"/>
                  </a:cubicBezTo>
                  <a:cubicBezTo>
                    <a:pt x="20892" y="246886"/>
                    <a:pt x="24518" y="235650"/>
                    <a:pt x="32978" y="230657"/>
                  </a:cubicBezTo>
                  <a:lnTo>
                    <a:pt x="51104" y="219421"/>
                  </a:lnTo>
                  <a:cubicBezTo>
                    <a:pt x="55334" y="216300"/>
                    <a:pt x="59866" y="215676"/>
                    <a:pt x="63944" y="216924"/>
                  </a:cubicBezTo>
                  <a:close/>
                  <a:moveTo>
                    <a:pt x="299416" y="177101"/>
                  </a:moveTo>
                  <a:lnTo>
                    <a:pt x="321388" y="181851"/>
                  </a:lnTo>
                  <a:cubicBezTo>
                    <a:pt x="331728" y="184226"/>
                    <a:pt x="338190" y="193728"/>
                    <a:pt x="335606" y="203229"/>
                  </a:cubicBezTo>
                  <a:cubicBezTo>
                    <a:pt x="333020" y="211542"/>
                    <a:pt x="322680" y="217481"/>
                    <a:pt x="313634" y="215105"/>
                  </a:cubicBezTo>
                  <a:lnTo>
                    <a:pt x="290370" y="210355"/>
                  </a:lnTo>
                  <a:cubicBezTo>
                    <a:pt x="280030" y="209167"/>
                    <a:pt x="273568" y="199666"/>
                    <a:pt x="276152" y="190165"/>
                  </a:cubicBezTo>
                  <a:cubicBezTo>
                    <a:pt x="278736" y="180663"/>
                    <a:pt x="289076" y="174725"/>
                    <a:pt x="299416" y="177101"/>
                  </a:cubicBezTo>
                  <a:close/>
                  <a:moveTo>
                    <a:pt x="37150" y="170490"/>
                  </a:moveTo>
                  <a:cubicBezTo>
                    <a:pt x="45782" y="169234"/>
                    <a:pt x="55646" y="175512"/>
                    <a:pt x="56880" y="185556"/>
                  </a:cubicBezTo>
                  <a:cubicBezTo>
                    <a:pt x="58112" y="195600"/>
                    <a:pt x="51948" y="204389"/>
                    <a:pt x="43316" y="206900"/>
                  </a:cubicBezTo>
                  <a:lnTo>
                    <a:pt x="21118" y="209411"/>
                  </a:lnTo>
                  <a:cubicBezTo>
                    <a:pt x="11254" y="211922"/>
                    <a:pt x="2622" y="204389"/>
                    <a:pt x="156" y="195600"/>
                  </a:cubicBezTo>
                  <a:cubicBezTo>
                    <a:pt x="-1078" y="185556"/>
                    <a:pt x="5088" y="175512"/>
                    <a:pt x="14952" y="174256"/>
                  </a:cubicBezTo>
                  <a:close/>
                  <a:moveTo>
                    <a:pt x="311032" y="121017"/>
                  </a:moveTo>
                  <a:cubicBezTo>
                    <a:pt x="320700" y="119796"/>
                    <a:pt x="330368" y="127120"/>
                    <a:pt x="331576" y="136885"/>
                  </a:cubicBezTo>
                  <a:cubicBezTo>
                    <a:pt x="332784" y="146650"/>
                    <a:pt x="325534" y="155195"/>
                    <a:pt x="317074" y="156415"/>
                  </a:cubicBezTo>
                  <a:lnTo>
                    <a:pt x="295322" y="160077"/>
                  </a:lnTo>
                  <a:cubicBezTo>
                    <a:pt x="285654" y="162519"/>
                    <a:pt x="275986" y="155195"/>
                    <a:pt x="274778" y="145430"/>
                  </a:cubicBezTo>
                  <a:cubicBezTo>
                    <a:pt x="273568" y="135665"/>
                    <a:pt x="280820" y="127120"/>
                    <a:pt x="289280" y="125899"/>
                  </a:cubicBezTo>
                  <a:close/>
                  <a:moveTo>
                    <a:pt x="27374" y="116681"/>
                  </a:moveTo>
                  <a:lnTo>
                    <a:pt x="47916" y="121431"/>
                  </a:lnTo>
                  <a:cubicBezTo>
                    <a:pt x="57584" y="123806"/>
                    <a:pt x="63626" y="133308"/>
                    <a:pt x="61208" y="141621"/>
                  </a:cubicBezTo>
                  <a:cubicBezTo>
                    <a:pt x="60000" y="151122"/>
                    <a:pt x="50334" y="157061"/>
                    <a:pt x="40666" y="154685"/>
                  </a:cubicBezTo>
                  <a:lnTo>
                    <a:pt x="20124" y="149935"/>
                  </a:lnTo>
                  <a:cubicBezTo>
                    <a:pt x="10456" y="147559"/>
                    <a:pt x="4414" y="139246"/>
                    <a:pt x="6830" y="129745"/>
                  </a:cubicBezTo>
                  <a:cubicBezTo>
                    <a:pt x="9248" y="120243"/>
                    <a:pt x="17706" y="114305"/>
                    <a:pt x="27374" y="116681"/>
                  </a:cubicBezTo>
                  <a:close/>
                  <a:moveTo>
                    <a:pt x="300400" y="67902"/>
                  </a:moveTo>
                  <a:cubicBezTo>
                    <a:pt x="304870" y="69020"/>
                    <a:pt x="308878" y="71894"/>
                    <a:pt x="311344" y="76365"/>
                  </a:cubicBezTo>
                  <a:cubicBezTo>
                    <a:pt x="316276" y="85307"/>
                    <a:pt x="313810" y="95526"/>
                    <a:pt x="306412" y="101913"/>
                  </a:cubicBezTo>
                  <a:lnTo>
                    <a:pt x="286684" y="114688"/>
                  </a:lnTo>
                  <a:cubicBezTo>
                    <a:pt x="278052" y="118520"/>
                    <a:pt x="266954" y="115965"/>
                    <a:pt x="262022" y="108300"/>
                  </a:cubicBezTo>
                  <a:cubicBezTo>
                    <a:pt x="257090" y="99359"/>
                    <a:pt x="259556" y="87862"/>
                    <a:pt x="268188" y="81475"/>
                  </a:cubicBezTo>
                  <a:lnTo>
                    <a:pt x="286684" y="69978"/>
                  </a:lnTo>
                  <a:cubicBezTo>
                    <a:pt x="290998" y="67423"/>
                    <a:pt x="295930" y="66784"/>
                    <a:pt x="300400" y="67902"/>
                  </a:cubicBezTo>
                  <a:close/>
                  <a:moveTo>
                    <a:pt x="43852" y="62277"/>
                  </a:moveTo>
                  <a:cubicBezTo>
                    <a:pt x="48414" y="61514"/>
                    <a:pt x="53450" y="62430"/>
                    <a:pt x="57854" y="65481"/>
                  </a:cubicBezTo>
                  <a:lnTo>
                    <a:pt x="75478" y="78909"/>
                  </a:lnTo>
                  <a:cubicBezTo>
                    <a:pt x="84288" y="83791"/>
                    <a:pt x="85548" y="94777"/>
                    <a:pt x="80512" y="103321"/>
                  </a:cubicBezTo>
                  <a:cubicBezTo>
                    <a:pt x="74218" y="110645"/>
                    <a:pt x="62890" y="113087"/>
                    <a:pt x="55338" y="106983"/>
                  </a:cubicBezTo>
                  <a:lnTo>
                    <a:pt x="36456" y="94777"/>
                  </a:lnTo>
                  <a:cubicBezTo>
                    <a:pt x="27644" y="88674"/>
                    <a:pt x="26386" y="77688"/>
                    <a:pt x="32680" y="69143"/>
                  </a:cubicBezTo>
                  <a:cubicBezTo>
                    <a:pt x="35198" y="65482"/>
                    <a:pt x="39288" y="63040"/>
                    <a:pt x="43852" y="62277"/>
                  </a:cubicBezTo>
                  <a:close/>
                  <a:moveTo>
                    <a:pt x="249380" y="29408"/>
                  </a:moveTo>
                  <a:cubicBezTo>
                    <a:pt x="253906" y="28621"/>
                    <a:pt x="258586" y="29565"/>
                    <a:pt x="262332" y="32712"/>
                  </a:cubicBezTo>
                  <a:cubicBezTo>
                    <a:pt x="271072" y="39006"/>
                    <a:pt x="272320" y="50334"/>
                    <a:pt x="267326" y="59146"/>
                  </a:cubicBezTo>
                  <a:lnTo>
                    <a:pt x="253594" y="76768"/>
                  </a:lnTo>
                  <a:cubicBezTo>
                    <a:pt x="248600" y="84321"/>
                    <a:pt x="237364" y="85579"/>
                    <a:pt x="228626" y="80544"/>
                  </a:cubicBezTo>
                  <a:cubicBezTo>
                    <a:pt x="221136" y="74251"/>
                    <a:pt x="218640" y="62922"/>
                    <a:pt x="224880" y="55369"/>
                  </a:cubicBezTo>
                  <a:lnTo>
                    <a:pt x="237364" y="36488"/>
                  </a:lnTo>
                  <a:cubicBezTo>
                    <a:pt x="240484" y="32712"/>
                    <a:pt x="244854" y="30195"/>
                    <a:pt x="249380" y="29408"/>
                  </a:cubicBezTo>
                  <a:close/>
                  <a:moveTo>
                    <a:pt x="95558" y="19058"/>
                  </a:moveTo>
                  <a:cubicBezTo>
                    <a:pt x="100030" y="20267"/>
                    <a:pt x="104182" y="23288"/>
                    <a:pt x="107376" y="27517"/>
                  </a:cubicBezTo>
                  <a:lnTo>
                    <a:pt x="118872" y="45643"/>
                  </a:lnTo>
                  <a:cubicBezTo>
                    <a:pt x="123982" y="54102"/>
                    <a:pt x="121426" y="63769"/>
                    <a:pt x="113762" y="69811"/>
                  </a:cubicBezTo>
                  <a:cubicBezTo>
                    <a:pt x="104820" y="74645"/>
                    <a:pt x="93324" y="72228"/>
                    <a:pt x="86936" y="63769"/>
                  </a:cubicBezTo>
                  <a:lnTo>
                    <a:pt x="75440" y="45643"/>
                  </a:lnTo>
                  <a:cubicBezTo>
                    <a:pt x="70330" y="37184"/>
                    <a:pt x="72884" y="26309"/>
                    <a:pt x="81826" y="21475"/>
                  </a:cubicBezTo>
                  <a:cubicBezTo>
                    <a:pt x="86298" y="18454"/>
                    <a:pt x="91088" y="17850"/>
                    <a:pt x="95558" y="19058"/>
                  </a:cubicBezTo>
                  <a:close/>
                  <a:moveTo>
                    <a:pt x="142348" y="1371"/>
                  </a:moveTo>
                  <a:cubicBezTo>
                    <a:pt x="152114" y="-1046"/>
                    <a:pt x="160658" y="4997"/>
                    <a:pt x="161880" y="14664"/>
                  </a:cubicBezTo>
                  <a:lnTo>
                    <a:pt x="165542" y="36417"/>
                  </a:lnTo>
                  <a:cubicBezTo>
                    <a:pt x="167982" y="46085"/>
                    <a:pt x="160658" y="54544"/>
                    <a:pt x="150894" y="55753"/>
                  </a:cubicBezTo>
                  <a:cubicBezTo>
                    <a:pt x="141128" y="58170"/>
                    <a:pt x="132584" y="52127"/>
                    <a:pt x="130142" y="42460"/>
                  </a:cubicBezTo>
                  <a:lnTo>
                    <a:pt x="126480" y="20707"/>
                  </a:lnTo>
                  <a:cubicBezTo>
                    <a:pt x="125260" y="11039"/>
                    <a:pt x="132584" y="2580"/>
                    <a:pt x="142348" y="1371"/>
                  </a:cubicBezTo>
                  <a:close/>
                  <a:moveTo>
                    <a:pt x="202008" y="187"/>
                  </a:moveTo>
                  <a:cubicBezTo>
                    <a:pt x="211510" y="2654"/>
                    <a:pt x="217448" y="12519"/>
                    <a:pt x="215074" y="21151"/>
                  </a:cubicBezTo>
                  <a:lnTo>
                    <a:pt x="210322" y="42114"/>
                  </a:lnTo>
                  <a:cubicBezTo>
                    <a:pt x="207948" y="53213"/>
                    <a:pt x="199634" y="58145"/>
                    <a:pt x="188944" y="56912"/>
                  </a:cubicBezTo>
                  <a:cubicBezTo>
                    <a:pt x="180632" y="54446"/>
                    <a:pt x="174692" y="44581"/>
                    <a:pt x="177068" y="34715"/>
                  </a:cubicBezTo>
                  <a:lnTo>
                    <a:pt x="181818" y="13752"/>
                  </a:lnTo>
                  <a:cubicBezTo>
                    <a:pt x="184194" y="3887"/>
                    <a:pt x="193696" y="-1046"/>
                    <a:pt x="202008" y="187"/>
                  </a:cubicBezTo>
                  <a:close/>
                </a:path>
              </a:pathLst>
            </a:custGeom>
            <a:solidFill>
              <a:srgbClr val="1B1E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33" name="Freeform 285">
              <a:extLst>
                <a:ext uri="{FF2B5EF4-FFF2-40B4-BE49-F238E27FC236}">
                  <a16:creationId xmlns:a16="http://schemas.microsoft.com/office/drawing/2014/main" xmlns="" id="{A317DF8E-4850-4B5C-A540-174D237A3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8366" y="7453986"/>
              <a:ext cx="258170" cy="131830"/>
            </a:xfrm>
            <a:custGeom>
              <a:avLst/>
              <a:gdLst>
                <a:gd name="T0" fmla="*/ 121 w 207"/>
                <a:gd name="T1" fmla="*/ 0 h 107"/>
                <a:gd name="T2" fmla="*/ 19 w 207"/>
                <a:gd name="T3" fmla="*/ 14 h 107"/>
                <a:gd name="T4" fmla="*/ 0 w 207"/>
                <a:gd name="T5" fmla="*/ 58 h 107"/>
                <a:gd name="T6" fmla="*/ 111 w 207"/>
                <a:gd name="T7" fmla="*/ 44 h 107"/>
                <a:gd name="T8" fmla="*/ 204 w 207"/>
                <a:gd name="T9" fmla="*/ 106 h 107"/>
                <a:gd name="T10" fmla="*/ 206 w 207"/>
                <a:gd name="T11" fmla="*/ 57 h 107"/>
                <a:gd name="T12" fmla="*/ 121 w 207"/>
                <a:gd name="T1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" h="107">
                  <a:moveTo>
                    <a:pt x="121" y="0"/>
                  </a:moveTo>
                  <a:lnTo>
                    <a:pt x="19" y="14"/>
                  </a:lnTo>
                  <a:lnTo>
                    <a:pt x="0" y="58"/>
                  </a:lnTo>
                  <a:lnTo>
                    <a:pt x="111" y="44"/>
                  </a:lnTo>
                  <a:lnTo>
                    <a:pt x="204" y="106"/>
                  </a:lnTo>
                  <a:lnTo>
                    <a:pt x="206" y="57"/>
                  </a:lnTo>
                  <a:lnTo>
                    <a:pt x="121" y="0"/>
                  </a:lnTo>
                </a:path>
              </a:pathLst>
            </a:custGeom>
            <a:solidFill>
              <a:srgbClr val="F7C27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34" name="Freeform 286">
              <a:extLst>
                <a:ext uri="{FF2B5EF4-FFF2-40B4-BE49-F238E27FC236}">
                  <a16:creationId xmlns:a16="http://schemas.microsoft.com/office/drawing/2014/main" xmlns="" id="{438399AD-B09B-4567-B2E5-CCD0B70984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91746" y="6948636"/>
              <a:ext cx="280139" cy="280139"/>
            </a:xfrm>
            <a:custGeom>
              <a:avLst/>
              <a:gdLst>
                <a:gd name="T0" fmla="*/ 211 w 224"/>
                <a:gd name="T1" fmla="*/ 135 h 224"/>
                <a:gd name="T2" fmla="*/ 211 w 224"/>
                <a:gd name="T3" fmla="*/ 135 h 224"/>
                <a:gd name="T4" fmla="*/ 89 w 224"/>
                <a:gd name="T5" fmla="*/ 211 h 224"/>
                <a:gd name="T6" fmla="*/ 89 w 224"/>
                <a:gd name="T7" fmla="*/ 211 h 224"/>
                <a:gd name="T8" fmla="*/ 13 w 224"/>
                <a:gd name="T9" fmla="*/ 89 h 224"/>
                <a:gd name="T10" fmla="*/ 13 w 224"/>
                <a:gd name="T11" fmla="*/ 89 h 224"/>
                <a:gd name="T12" fmla="*/ 135 w 224"/>
                <a:gd name="T13" fmla="*/ 13 h 224"/>
                <a:gd name="T14" fmla="*/ 135 w 224"/>
                <a:gd name="T15" fmla="*/ 13 h 224"/>
                <a:gd name="T16" fmla="*/ 211 w 224"/>
                <a:gd name="T17" fmla="*/ 13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224">
                  <a:moveTo>
                    <a:pt x="211" y="135"/>
                  </a:moveTo>
                  <a:lnTo>
                    <a:pt x="211" y="135"/>
                  </a:lnTo>
                  <a:cubicBezTo>
                    <a:pt x="198" y="190"/>
                    <a:pt x="144" y="223"/>
                    <a:pt x="89" y="211"/>
                  </a:cubicBezTo>
                  <a:lnTo>
                    <a:pt x="89" y="211"/>
                  </a:lnTo>
                  <a:cubicBezTo>
                    <a:pt x="34" y="198"/>
                    <a:pt x="0" y="144"/>
                    <a:pt x="13" y="89"/>
                  </a:cubicBezTo>
                  <a:lnTo>
                    <a:pt x="13" y="89"/>
                  </a:lnTo>
                  <a:cubicBezTo>
                    <a:pt x="26" y="35"/>
                    <a:pt x="80" y="0"/>
                    <a:pt x="135" y="13"/>
                  </a:cubicBezTo>
                  <a:lnTo>
                    <a:pt x="135" y="13"/>
                  </a:lnTo>
                  <a:cubicBezTo>
                    <a:pt x="190" y="26"/>
                    <a:pt x="223" y="80"/>
                    <a:pt x="211" y="135"/>
                  </a:cubicBezTo>
                </a:path>
              </a:pathLst>
            </a:custGeom>
            <a:solidFill>
              <a:srgbClr val="F7C27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35" name="Freeform 143">
              <a:extLst>
                <a:ext uri="{FF2B5EF4-FFF2-40B4-BE49-F238E27FC236}">
                  <a16:creationId xmlns:a16="http://schemas.microsoft.com/office/drawing/2014/main" xmlns="" id="{35CDED0D-36E7-4237-BCA0-1A98460C2B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35688" y="6992579"/>
              <a:ext cx="190996" cy="190996"/>
            </a:xfrm>
            <a:custGeom>
              <a:avLst/>
              <a:gdLst>
                <a:gd name="connsiteX0" fmla="*/ 87972 w 190996"/>
                <a:gd name="connsiteY0" fmla="*/ 52048 h 190996"/>
                <a:gd name="connsiteX1" fmla="*/ 52948 w 190996"/>
                <a:gd name="connsiteY1" fmla="*/ 85488 h 190996"/>
                <a:gd name="connsiteX2" fmla="*/ 85488 w 190996"/>
                <a:gd name="connsiteY2" fmla="*/ 138053 h 190996"/>
                <a:gd name="connsiteX3" fmla="*/ 138054 w 190996"/>
                <a:gd name="connsiteY3" fmla="*/ 105513 h 190996"/>
                <a:gd name="connsiteX4" fmla="*/ 105514 w 190996"/>
                <a:gd name="connsiteY4" fmla="*/ 52948 h 190996"/>
                <a:gd name="connsiteX5" fmla="*/ 87972 w 190996"/>
                <a:gd name="connsiteY5" fmla="*/ 52048 h 190996"/>
                <a:gd name="connsiteX6" fmla="*/ 35184 w 190996"/>
                <a:gd name="connsiteY6" fmla="*/ 0 h 190996"/>
                <a:gd name="connsiteX7" fmla="*/ 190996 w 190996"/>
                <a:gd name="connsiteY7" fmla="*/ 36440 h 190996"/>
                <a:gd name="connsiteX8" fmla="*/ 155814 w 190996"/>
                <a:gd name="connsiteY8" fmla="*/ 190996 h 190996"/>
                <a:gd name="connsiteX9" fmla="*/ 0 w 190996"/>
                <a:gd name="connsiteY9" fmla="*/ 155812 h 19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996" h="190996">
                  <a:moveTo>
                    <a:pt x="87972" y="52048"/>
                  </a:moveTo>
                  <a:cubicBezTo>
                    <a:pt x="71018" y="54747"/>
                    <a:pt x="56702" y="67654"/>
                    <a:pt x="52948" y="85488"/>
                  </a:cubicBezTo>
                  <a:cubicBezTo>
                    <a:pt x="46692" y="109267"/>
                    <a:pt x="61710" y="133047"/>
                    <a:pt x="85488" y="138053"/>
                  </a:cubicBezTo>
                  <a:cubicBezTo>
                    <a:pt x="109268" y="144311"/>
                    <a:pt x="133048" y="129292"/>
                    <a:pt x="138054" y="105513"/>
                  </a:cubicBezTo>
                  <a:cubicBezTo>
                    <a:pt x="144312" y="81733"/>
                    <a:pt x="129292" y="57954"/>
                    <a:pt x="105514" y="52948"/>
                  </a:cubicBezTo>
                  <a:cubicBezTo>
                    <a:pt x="99570" y="51383"/>
                    <a:pt x="93624" y="51149"/>
                    <a:pt x="87972" y="52048"/>
                  </a:cubicBezTo>
                  <a:close/>
                  <a:moveTo>
                    <a:pt x="35184" y="0"/>
                  </a:moveTo>
                  <a:lnTo>
                    <a:pt x="190996" y="36440"/>
                  </a:lnTo>
                  <a:lnTo>
                    <a:pt x="155814" y="190996"/>
                  </a:lnTo>
                  <a:lnTo>
                    <a:pt x="0" y="155812"/>
                  </a:lnTo>
                  <a:close/>
                </a:path>
              </a:pathLst>
            </a:custGeom>
            <a:solidFill>
              <a:srgbClr val="19226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36" name="Freeform 289">
              <a:extLst>
                <a:ext uri="{FF2B5EF4-FFF2-40B4-BE49-F238E27FC236}">
                  <a16:creationId xmlns:a16="http://schemas.microsoft.com/office/drawing/2014/main" xmlns="" id="{8ABE9F31-6C62-4662-B15B-DB936032B2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0474" y="6602579"/>
              <a:ext cx="87887" cy="87887"/>
            </a:xfrm>
            <a:custGeom>
              <a:avLst/>
              <a:gdLst>
                <a:gd name="T0" fmla="*/ 27 w 71"/>
                <a:gd name="T1" fmla="*/ 66 h 70"/>
                <a:gd name="T2" fmla="*/ 27 w 71"/>
                <a:gd name="T3" fmla="*/ 66 h 70"/>
                <a:gd name="T4" fmla="*/ 27 w 71"/>
                <a:gd name="T5" fmla="*/ 66 h 70"/>
                <a:gd name="T6" fmla="*/ 4 w 71"/>
                <a:gd name="T7" fmla="*/ 28 h 70"/>
                <a:gd name="T8" fmla="*/ 4 w 71"/>
                <a:gd name="T9" fmla="*/ 28 h 70"/>
                <a:gd name="T10" fmla="*/ 42 w 71"/>
                <a:gd name="T11" fmla="*/ 5 h 70"/>
                <a:gd name="T12" fmla="*/ 42 w 71"/>
                <a:gd name="T13" fmla="*/ 5 h 70"/>
                <a:gd name="T14" fmla="*/ 65 w 71"/>
                <a:gd name="T15" fmla="*/ 42 h 70"/>
                <a:gd name="T16" fmla="*/ 65 w 71"/>
                <a:gd name="T17" fmla="*/ 42 h 70"/>
                <a:gd name="T18" fmla="*/ 27 w 71"/>
                <a:gd name="T19" fmla="*/ 6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70">
                  <a:moveTo>
                    <a:pt x="27" y="66"/>
                  </a:moveTo>
                  <a:lnTo>
                    <a:pt x="27" y="66"/>
                  </a:lnTo>
                  <a:lnTo>
                    <a:pt x="27" y="66"/>
                  </a:lnTo>
                  <a:cubicBezTo>
                    <a:pt x="11" y="62"/>
                    <a:pt x="0" y="45"/>
                    <a:pt x="4" y="28"/>
                  </a:cubicBezTo>
                  <a:lnTo>
                    <a:pt x="4" y="28"/>
                  </a:lnTo>
                  <a:cubicBezTo>
                    <a:pt x="8" y="11"/>
                    <a:pt x="25" y="0"/>
                    <a:pt x="42" y="5"/>
                  </a:cubicBezTo>
                  <a:lnTo>
                    <a:pt x="42" y="5"/>
                  </a:lnTo>
                  <a:cubicBezTo>
                    <a:pt x="59" y="8"/>
                    <a:pt x="70" y="25"/>
                    <a:pt x="65" y="42"/>
                  </a:cubicBezTo>
                  <a:lnTo>
                    <a:pt x="65" y="42"/>
                  </a:lnTo>
                  <a:cubicBezTo>
                    <a:pt x="62" y="59"/>
                    <a:pt x="44" y="69"/>
                    <a:pt x="27" y="66"/>
                  </a:cubicBezTo>
                </a:path>
              </a:pathLst>
            </a:custGeom>
            <a:solidFill>
              <a:srgbClr val="F7C27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37" name="Freeform 290">
              <a:extLst>
                <a:ext uri="{FF2B5EF4-FFF2-40B4-BE49-F238E27FC236}">
                  <a16:creationId xmlns:a16="http://schemas.microsoft.com/office/drawing/2014/main" xmlns="" id="{01FF6BAB-45B0-402F-9B36-10391D5527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53168" y="8942570"/>
              <a:ext cx="1285348" cy="87887"/>
            </a:xfrm>
            <a:custGeom>
              <a:avLst/>
              <a:gdLst>
                <a:gd name="T0" fmla="*/ 1030 w 1031"/>
                <a:gd name="T1" fmla="*/ 71 h 72"/>
                <a:gd name="T2" fmla="*/ 0 w 1031"/>
                <a:gd name="T3" fmla="*/ 71 h 72"/>
                <a:gd name="T4" fmla="*/ 0 w 1031"/>
                <a:gd name="T5" fmla="*/ 0 h 72"/>
                <a:gd name="T6" fmla="*/ 1030 w 1031"/>
                <a:gd name="T7" fmla="*/ 0 h 72"/>
                <a:gd name="T8" fmla="*/ 1030 w 1031"/>
                <a:gd name="T9" fmla="*/ 7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1" h="72">
                  <a:moveTo>
                    <a:pt x="1030" y="71"/>
                  </a:moveTo>
                  <a:lnTo>
                    <a:pt x="0" y="71"/>
                  </a:lnTo>
                  <a:lnTo>
                    <a:pt x="0" y="0"/>
                  </a:lnTo>
                  <a:lnTo>
                    <a:pt x="1030" y="0"/>
                  </a:lnTo>
                  <a:lnTo>
                    <a:pt x="1030" y="71"/>
                  </a:lnTo>
                </a:path>
              </a:pathLst>
            </a:custGeom>
            <a:solidFill>
              <a:srgbClr val="19226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38" name="Freeform 291">
              <a:extLst>
                <a:ext uri="{FF2B5EF4-FFF2-40B4-BE49-F238E27FC236}">
                  <a16:creationId xmlns:a16="http://schemas.microsoft.com/office/drawing/2014/main" xmlns="" id="{2F9C5635-8F88-4C91-93C8-27246A9384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5566" y="8272434"/>
              <a:ext cx="1191966" cy="763520"/>
            </a:xfrm>
            <a:custGeom>
              <a:avLst/>
              <a:gdLst>
                <a:gd name="T0" fmla="*/ 957 w 958"/>
                <a:gd name="T1" fmla="*/ 611 h 612"/>
                <a:gd name="T2" fmla="*/ 249 w 958"/>
                <a:gd name="T3" fmla="*/ 611 h 612"/>
                <a:gd name="T4" fmla="*/ 0 w 958"/>
                <a:gd name="T5" fmla="*/ 0 h 612"/>
                <a:gd name="T6" fmla="*/ 709 w 958"/>
                <a:gd name="T7" fmla="*/ 0 h 612"/>
                <a:gd name="T8" fmla="*/ 957 w 958"/>
                <a:gd name="T9" fmla="*/ 611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8" h="612">
                  <a:moveTo>
                    <a:pt x="957" y="611"/>
                  </a:moveTo>
                  <a:lnTo>
                    <a:pt x="249" y="611"/>
                  </a:lnTo>
                  <a:lnTo>
                    <a:pt x="0" y="0"/>
                  </a:lnTo>
                  <a:lnTo>
                    <a:pt x="709" y="0"/>
                  </a:lnTo>
                  <a:lnTo>
                    <a:pt x="957" y="611"/>
                  </a:lnTo>
                </a:path>
              </a:pathLst>
            </a:custGeom>
            <a:solidFill>
              <a:srgbClr val="3140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39" name="Freeform 292">
              <a:extLst>
                <a:ext uri="{FF2B5EF4-FFF2-40B4-BE49-F238E27FC236}">
                  <a16:creationId xmlns:a16="http://schemas.microsoft.com/office/drawing/2014/main" xmlns="" id="{EFDF77A2-4875-4477-A21F-B374FC52D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8945" y="8558067"/>
              <a:ext cx="225208" cy="186759"/>
            </a:xfrm>
            <a:custGeom>
              <a:avLst/>
              <a:gdLst>
                <a:gd name="T0" fmla="*/ 164 w 181"/>
                <a:gd name="T1" fmla="*/ 74 h 148"/>
                <a:gd name="T2" fmla="*/ 164 w 181"/>
                <a:gd name="T3" fmla="*/ 74 h 148"/>
                <a:gd name="T4" fmla="*/ 120 w 181"/>
                <a:gd name="T5" fmla="*/ 147 h 148"/>
                <a:gd name="T6" fmla="*/ 120 w 181"/>
                <a:gd name="T7" fmla="*/ 147 h 148"/>
                <a:gd name="T8" fmla="*/ 16 w 181"/>
                <a:gd name="T9" fmla="*/ 74 h 148"/>
                <a:gd name="T10" fmla="*/ 16 w 181"/>
                <a:gd name="T11" fmla="*/ 74 h 148"/>
                <a:gd name="T12" fmla="*/ 60 w 181"/>
                <a:gd name="T13" fmla="*/ 0 h 148"/>
                <a:gd name="T14" fmla="*/ 60 w 181"/>
                <a:gd name="T15" fmla="*/ 0 h 148"/>
                <a:gd name="T16" fmla="*/ 164 w 181"/>
                <a:gd name="T17" fmla="*/ 7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148">
                  <a:moveTo>
                    <a:pt x="164" y="74"/>
                  </a:moveTo>
                  <a:lnTo>
                    <a:pt x="164" y="74"/>
                  </a:lnTo>
                  <a:cubicBezTo>
                    <a:pt x="180" y="115"/>
                    <a:pt x="161" y="147"/>
                    <a:pt x="120" y="147"/>
                  </a:cubicBezTo>
                  <a:lnTo>
                    <a:pt x="120" y="147"/>
                  </a:lnTo>
                  <a:cubicBezTo>
                    <a:pt x="79" y="147"/>
                    <a:pt x="33" y="115"/>
                    <a:pt x="16" y="74"/>
                  </a:cubicBezTo>
                  <a:lnTo>
                    <a:pt x="16" y="74"/>
                  </a:lnTo>
                  <a:cubicBezTo>
                    <a:pt x="0" y="33"/>
                    <a:pt x="19" y="0"/>
                    <a:pt x="60" y="0"/>
                  </a:cubicBezTo>
                  <a:lnTo>
                    <a:pt x="60" y="0"/>
                  </a:lnTo>
                  <a:cubicBezTo>
                    <a:pt x="101" y="0"/>
                    <a:pt x="147" y="33"/>
                    <a:pt x="164" y="74"/>
                  </a:cubicBezTo>
                </a:path>
              </a:pathLst>
            </a:custGeom>
            <a:solidFill>
              <a:srgbClr val="739CF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</p:grpSp>
      <p:sp>
        <p:nvSpPr>
          <p:cNvPr id="140" name="TextBox 5">
            <a:extLst>
              <a:ext uri="{FF2B5EF4-FFF2-40B4-BE49-F238E27FC236}">
                <a16:creationId xmlns:a16="http://schemas.microsoft.com/office/drawing/2014/main" xmlns="" id="{F81324DA-9242-4D20-9059-7ED61AC25CF8}"/>
              </a:ext>
            </a:extLst>
          </p:cNvPr>
          <p:cNvSpPr txBox="1"/>
          <p:nvPr/>
        </p:nvSpPr>
        <p:spPr>
          <a:xfrm>
            <a:off x="634943" y="1589067"/>
            <a:ext cx="4050368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600" b="1" spc="-15" dirty="0">
                <a:solidFill>
                  <a:srgbClr val="111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5 ESCENARIO ESTÁNDAR</a:t>
            </a:r>
          </a:p>
        </p:txBody>
      </p:sp>
      <p:sp>
        <p:nvSpPr>
          <p:cNvPr id="144" name="Rectángulo 143">
            <a:extLst>
              <a:ext uri="{FF2B5EF4-FFF2-40B4-BE49-F238E27FC236}">
                <a16:creationId xmlns:a16="http://schemas.microsoft.com/office/drawing/2014/main" xmlns="" id="{FC123727-34FA-4B24-A03F-DC5674DABA49}"/>
              </a:ext>
            </a:extLst>
          </p:cNvPr>
          <p:cNvSpPr/>
          <p:nvPr/>
        </p:nvSpPr>
        <p:spPr>
          <a:xfrm>
            <a:off x="866421" y="2844508"/>
            <a:ext cx="4665859" cy="2554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77800" indent="-177800" algn="just">
              <a:buFont typeface="+mj-lt"/>
              <a:buAutoNum type="arabicPeriod"/>
            </a:pPr>
            <a:r>
              <a:rPr lang="es-ES" sz="1600" dirty="0"/>
              <a:t>El administrado cumple con todos los requisitos y condiciones del trámite administrativo.</a:t>
            </a:r>
          </a:p>
          <a:p>
            <a:pPr marL="177800" indent="-177800" algn="just">
              <a:buFont typeface="+mj-lt"/>
              <a:buAutoNum type="arabicPeriod"/>
            </a:pPr>
            <a:r>
              <a:rPr lang="es-ES" sz="1600" dirty="0"/>
              <a:t>No se presentaron observaciones por parte de la institución, que requieran subsanación por parte del administrado.</a:t>
            </a:r>
          </a:p>
          <a:p>
            <a:pPr marL="177800" indent="-177800" algn="just">
              <a:buFont typeface="+mj-lt"/>
              <a:buAutoNum type="arabicPeriod"/>
            </a:pPr>
            <a:r>
              <a:rPr lang="es-ES" sz="1600" dirty="0"/>
              <a:t>Tanto por parte del administrado, como por parte de la institución, se cumple con el procedimiento previamente establecido; es decir, que no se presentan reprocesos, devoluciones, cancelaciones ni suspensiones.</a:t>
            </a:r>
            <a:endParaRPr lang="es-EC" sz="1600" dirty="0"/>
          </a:p>
        </p:txBody>
      </p:sp>
      <p:sp>
        <p:nvSpPr>
          <p:cNvPr id="145" name="TextBox 6">
            <a:extLst>
              <a:ext uri="{FF2B5EF4-FFF2-40B4-BE49-F238E27FC236}">
                <a16:creationId xmlns:a16="http://schemas.microsoft.com/office/drawing/2014/main" xmlns="" id="{ECD04BBC-DC5B-4EF3-BE50-AFA8E479F65B}"/>
              </a:ext>
            </a:extLst>
          </p:cNvPr>
          <p:cNvSpPr txBox="1"/>
          <p:nvPr/>
        </p:nvSpPr>
        <p:spPr>
          <a:xfrm>
            <a:off x="665047" y="5722807"/>
            <a:ext cx="4886933" cy="830997"/>
          </a:xfrm>
          <a:prstGeom prst="rect">
            <a:avLst/>
          </a:prstGeom>
          <a:gradFill rotWithShape="0">
            <a:gsLst>
              <a:gs pos="0">
                <a:prstClr val="white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prstClr>
              </a:gs>
              <a:gs pos="50000">
                <a:prstClr val="white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prstClr>
              </a:gs>
              <a:gs pos="100000">
                <a:prstClr val="white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prst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spcFirstLastPara="0" vert="horz" wrap="square" lIns="60960" tIns="60960" rIns="60960" bIns="60960" numCol="1" spcCol="1270" anchor="ctr" anchorCtr="0">
            <a:noAutofit/>
          </a:bodyPr>
          <a:lstStyle>
            <a:lvl1pPr>
              <a:defRPr sz="16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algn="just"/>
            <a:r>
              <a:rPr lang="es-ES" b="1" dirty="0">
                <a:solidFill>
                  <a:srgbClr val="212D5A"/>
                </a:solidFill>
              </a:rPr>
              <a:t>Nota: </a:t>
            </a:r>
            <a:r>
              <a:rPr lang="es-ES" dirty="0">
                <a:solidFill>
                  <a:srgbClr val="212D5A"/>
                </a:solidFill>
              </a:rPr>
              <a:t>Las instituciones públicas deberán documentar el escenario estándar en la matriz  de diagnóstico económico.</a:t>
            </a:r>
            <a:endParaRPr lang="es-ES_tradnl" dirty="0">
              <a:solidFill>
                <a:srgbClr val="212D5A"/>
              </a:solidFill>
            </a:endParaRPr>
          </a:p>
        </p:txBody>
      </p:sp>
      <p:sp>
        <p:nvSpPr>
          <p:cNvPr id="146" name="Rectángulo 145">
            <a:extLst>
              <a:ext uri="{FF2B5EF4-FFF2-40B4-BE49-F238E27FC236}">
                <a16:creationId xmlns:a16="http://schemas.microsoft.com/office/drawing/2014/main" xmlns="" id="{8049DF49-2BEE-4028-B466-E0E1A23944C2}"/>
              </a:ext>
            </a:extLst>
          </p:cNvPr>
          <p:cNvSpPr/>
          <p:nvPr/>
        </p:nvSpPr>
        <p:spPr>
          <a:xfrm>
            <a:off x="624741" y="2000236"/>
            <a:ext cx="49311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/>
              <a:t>Se considera como escenario estándar el caso más recurrente del trámite (el que presente mayor demanda)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2889218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D248B19A-47DC-4B96-8735-4543F02899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85" r="4684"/>
          <a:stretch/>
        </p:blipFill>
        <p:spPr>
          <a:xfrm>
            <a:off x="1326190" y="977528"/>
            <a:ext cx="9675639" cy="542839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8E793E4D-330A-435A-908F-FE5249107CAE}"/>
              </a:ext>
            </a:extLst>
          </p:cNvPr>
          <p:cNvSpPr txBox="1"/>
          <p:nvPr/>
        </p:nvSpPr>
        <p:spPr>
          <a:xfrm>
            <a:off x="185204" y="235464"/>
            <a:ext cx="11669191" cy="5425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C"/>
            </a:defPPr>
            <a:lvl1pPr algn="ctr">
              <a:lnSpc>
                <a:spcPct val="110000"/>
              </a:lnSpc>
              <a:spcAft>
                <a:spcPts val="600"/>
              </a:spcAft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t-BR" dirty="0">
                <a:solidFill>
                  <a:srgbClr val="212D5A"/>
                </a:solidFill>
              </a:rPr>
              <a:t>MATRIZ DIAGNÓSTICO ECONÓMICO DE TRÁMITES ADMINISTRATIVOS</a:t>
            </a:r>
            <a:endParaRPr lang="es-EC" dirty="0">
              <a:solidFill>
                <a:srgbClr val="21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7139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WOT Analysis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5EB2FC"/>
      </a:accent1>
      <a:accent2>
        <a:srgbClr val="69E781"/>
      </a:accent2>
      <a:accent3>
        <a:srgbClr val="869FB2"/>
      </a:accent3>
      <a:accent4>
        <a:srgbClr val="4949E7"/>
      </a:accent4>
      <a:accent5>
        <a:srgbClr val="FCBD24"/>
      </a:accent5>
      <a:accent6>
        <a:srgbClr val="EC3A3B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3" Type="http://schemas.microsoft.com/office/2011/relationships/webextension" Target="webextension3.xml"/><Relationship Id="rId2" Type="http://schemas.microsoft.com/office/2011/relationships/webextension" Target="webextension2.xml"/><Relationship Id="rId1" Type="http://schemas.microsoft.com/office/2011/relationships/webextension" Target="webextension1.xml"/><Relationship Id="rId4" Type="http://schemas.microsoft.com/office/2011/relationships/webextension" Target="webextension4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6">
    <wetp:webextensionref xmlns:r="http://schemas.openxmlformats.org/officeDocument/2006/relationships" r:id="rId1"/>
  </wetp:taskpane>
  <wetp:taskpane dockstate="right" visibility="0" width="350" row="6">
    <wetp:webextensionref xmlns:r="http://schemas.openxmlformats.org/officeDocument/2006/relationships" r:id="rId2"/>
  </wetp:taskpane>
  <wetp:taskpane dockstate="right" visibility="0" width="350" row="5">
    <wetp:webextensionref xmlns:r="http://schemas.openxmlformats.org/officeDocument/2006/relationships" r:id="rId3"/>
  </wetp:taskpane>
  <wetp:taskpane dockstate="right" visibility="0" width="350" row="7">
    <wetp:webextensionref xmlns:r="http://schemas.openxmlformats.org/officeDocument/2006/relationships" r:id="rId4"/>
  </wetp:taskpane>
</wetp:taskpanes>
</file>

<file path=ppt/webextensions/webextension1.xml><?xml version="1.0" encoding="utf-8"?>
<we:webextension xmlns:we="http://schemas.microsoft.com/office/webextensions/webextension/2010/11" id="{C01B25C9-2867-4810-BAA4-1EFF18C47588}">
  <we:reference id="wa104380907" version="3.0.0.0" store="es-ES" storeType="OMEX"/>
  <we:alternateReferences>
    <we:reference id="wa104380907" version="3.0.0.0" store="WA104380907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EA7D92EA-A549-4A69-94CE-F9835AB3AC5C}">
  <we:reference id="wa200001396" version="2.1.6.0" store="es-ES" storeType="OMEX"/>
  <we:alternateReferences>
    <we:reference id="wa200001396" version="2.1.6.0" store="es-ES" storeType="OMEX"/>
  </we:alternateReferences>
  <we:properties/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0504A522-813F-4BEB-98E4-05FB06669E7F}">
  <we:reference id="wa104381139" version="1.0.0.0" store="es-ES" storeType="OMEX"/>
  <we:alternateReferences>
    <we:reference id="wa104381139" version="1.0.0.0" store="WA104381139" storeType="OMEX"/>
  </we:alternateReferences>
  <we:properties/>
  <we:bindings/>
  <we:snapshot xmlns:r="http://schemas.openxmlformats.org/officeDocument/2006/relationships"/>
</we:webextension>
</file>

<file path=ppt/webextensions/webextension4.xml><?xml version="1.0" encoding="utf-8"?>
<we:webextension xmlns:we="http://schemas.microsoft.com/office/webextensions/webextension/2010/11" id="{D771530E-AE77-43CB-A2E8-040486E0DC4B}">
  <we:reference id="wa104381063" version="1.0.0.1" store="es-ES" storeType="OMEX"/>
  <we:alternateReferences>
    <we:reference id="wa104381063" version="1.0.0.1" store="WA10438106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9210</TotalTime>
  <Words>708</Words>
  <Application>Microsoft Office PowerPoint</Application>
  <PresentationFormat>Panorámica</PresentationFormat>
  <Paragraphs>120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34" baseType="lpstr">
      <vt:lpstr>맑은 고딕</vt:lpstr>
      <vt:lpstr>Arial</vt:lpstr>
      <vt:lpstr>Calibri</vt:lpstr>
      <vt:lpstr>Calibri Light</vt:lpstr>
      <vt:lpstr>Fira Sans</vt:lpstr>
      <vt:lpstr>Fira Sans Extra Condensed SemiBold</vt:lpstr>
      <vt:lpstr>Gotham Medium</vt:lpstr>
      <vt:lpstr>Lato Light</vt:lpstr>
      <vt:lpstr>League Spartan</vt:lpstr>
      <vt:lpstr>Open Sans Light</vt:lpstr>
      <vt:lpstr>Poppins</vt:lpstr>
      <vt:lpstr>PT Sans</vt:lpstr>
      <vt:lpstr>Roboto</vt:lpstr>
      <vt:lpstr>Times New Roman</vt:lpstr>
      <vt:lpstr>Tema de Office</vt:lpstr>
      <vt:lpstr>SWOT Analysis Infographics by Slidesgo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Juan Francisco Yépez</cp:lastModifiedBy>
  <cp:revision>377</cp:revision>
  <dcterms:created xsi:type="dcterms:W3CDTF">2020-09-29T16:04:55Z</dcterms:created>
  <dcterms:modified xsi:type="dcterms:W3CDTF">2023-01-12T14:23:17Z</dcterms:modified>
</cp:coreProperties>
</file>