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  <p:sldMasterId id="2147483715" r:id="rId2"/>
  </p:sldMasterIdLst>
  <p:notesMasterIdLst>
    <p:notesMasterId r:id="rId7"/>
  </p:notesMasterIdLst>
  <p:sldIdLst>
    <p:sldId id="294" r:id="rId3"/>
    <p:sldId id="316" r:id="rId4"/>
    <p:sldId id="319" r:id="rId5"/>
    <p:sldId id="293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C5C5"/>
    <a:srgbClr val="BCDB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DAEBBC-5EBC-4040-ACFF-F75FC9349059}" v="2477" dt="2020-01-20T18:12:33.804"/>
    <p1510:client id="{2FD991C4-66CE-4B13-86D1-A528D1EE8277}" v="3366" dt="2020-01-20T20:53:04.769"/>
    <p1510:client id="{37E77B34-2800-47B2-87E2-50EDEFB55FB6}" v="19" dt="2020-01-17T22:12:13.180"/>
    <p1510:client id="{43FDB4D9-85FF-481E-A8A8-52895140FE60}" v="2004" dt="2020-01-20T19:34:47.404"/>
    <p1510:client id="{957A097F-7336-4D94-9381-08F87A346F87}" v="825" dt="2020-01-20T22:17:00.871"/>
    <p1510:client id="{95BC6D79-1B3D-49FE-B76B-30D41044A7D6}" v="482" dt="2020-01-17T16:04:35.806"/>
    <p1510:client id="{9C8E213C-3D3E-40DA-8CF3-5812AA843A21}" v="355" dt="2020-01-20T21:01:27.003"/>
    <p1510:client id="{B1144562-24A8-46F4-AAED-C99A1685E193}" v="3" dt="2020-01-20T16:05:47.088"/>
    <p1510:client id="{DAE5E1A8-2D57-42DD-8569-C11B000DCC7E}" v="788" dt="2020-01-20T20:43:18.650"/>
    <p1510:client id="{EA903AD2-B969-4E90-A84B-7685EB324F5B}" v="2058" dt="2020-01-20T20:05:39.073"/>
    <p1510:client id="{F00AA8C5-6A23-475D-8DAD-65A2F299E8F8}" v="377" dt="2020-01-17T22:10:33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79" autoAdjust="0"/>
  </p:normalViewPr>
  <p:slideViewPr>
    <p:cSldViewPr snapToGrid="0">
      <p:cViewPr varScale="1">
        <p:scale>
          <a:sx n="63" d="100"/>
          <a:sy n="63" d="100"/>
        </p:scale>
        <p:origin x="-9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36" Type="http://schemas.microsoft.com/office/2016/11/relationships/changesInfo" Target="changesInfos/changesInfo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Castillo" userId="c0d9cb3ad2d93387" providerId="Windows Live" clId="Web-{F00AA8C5-6A23-475D-8DAD-65A2F299E8F8}"/>
    <pc:docChg chg="addSld delSld modSld sldOrd addMainMaster">
      <pc:chgData name="Juan Castillo" userId="c0d9cb3ad2d93387" providerId="Windows Live" clId="Web-{F00AA8C5-6A23-475D-8DAD-65A2F299E8F8}" dt="2020-01-17T22:10:33.104" v="460"/>
      <pc:docMkLst>
        <pc:docMk/>
      </pc:docMkLst>
      <pc:sldChg chg="del">
        <pc:chgData name="Juan Castillo" userId="c0d9cb3ad2d93387" providerId="Windows Live" clId="Web-{F00AA8C5-6A23-475D-8DAD-65A2F299E8F8}" dt="2020-01-17T22:10:33.104" v="460"/>
        <pc:sldMkLst>
          <pc:docMk/>
          <pc:sldMk cId="0" sldId="256"/>
        </pc:sldMkLst>
      </pc:sldChg>
      <pc:sldChg chg="modSp del">
        <pc:chgData name="Juan Castillo" userId="c0d9cb3ad2d93387" providerId="Windows Live" clId="Web-{F00AA8C5-6A23-475D-8DAD-65A2F299E8F8}" dt="2020-01-17T22:00:06.133" v="191"/>
        <pc:sldMkLst>
          <pc:docMk/>
          <pc:sldMk cId="0" sldId="260"/>
        </pc:sldMkLst>
        <pc:spChg chg="mod">
          <ac:chgData name="Juan Castillo" userId="c0d9cb3ad2d93387" providerId="Windows Live" clId="Web-{F00AA8C5-6A23-475D-8DAD-65A2F299E8F8}" dt="2020-01-17T21:55:58.616" v="65" actId="20577"/>
          <ac:spMkLst>
            <pc:docMk/>
            <pc:sldMk cId="0" sldId="260"/>
            <ac:spMk id="283" creationId="{00000000-0000-0000-0000-000000000000}"/>
          </ac:spMkLst>
        </pc:spChg>
        <pc:spChg chg="mod">
          <ac:chgData name="Juan Castillo" userId="c0d9cb3ad2d93387" providerId="Windows Live" clId="Web-{F00AA8C5-6A23-475D-8DAD-65A2F299E8F8}" dt="2020-01-17T21:57:05.523" v="145" actId="1076"/>
          <ac:spMkLst>
            <pc:docMk/>
            <pc:sldMk cId="0" sldId="260"/>
            <ac:spMk id="284" creationId="{00000000-0000-0000-0000-000000000000}"/>
          </ac:spMkLst>
        </pc:spChg>
        <pc:grpChg chg="mod">
          <ac:chgData name="Juan Castillo" userId="c0d9cb3ad2d93387" providerId="Windows Live" clId="Web-{F00AA8C5-6A23-475D-8DAD-65A2F299E8F8}" dt="2020-01-17T21:57:07.945" v="146" actId="1076"/>
          <ac:grpSpMkLst>
            <pc:docMk/>
            <pc:sldMk cId="0" sldId="260"/>
            <ac:grpSpMk id="276" creationId="{00000000-0000-0000-0000-000000000000}"/>
          </ac:grpSpMkLst>
        </pc:grpChg>
      </pc:sldChg>
      <pc:sldChg chg="del">
        <pc:chgData name="Juan Castillo" userId="c0d9cb3ad2d93387" providerId="Windows Live" clId="Web-{F00AA8C5-6A23-475D-8DAD-65A2F299E8F8}" dt="2020-01-17T21:54:29.256" v="1"/>
        <pc:sldMkLst>
          <pc:docMk/>
          <pc:sldMk cId="0" sldId="261"/>
        </pc:sldMkLst>
      </pc:sldChg>
      <pc:sldChg chg="del">
        <pc:chgData name="Juan Castillo" userId="c0d9cb3ad2d93387" providerId="Windows Live" clId="Web-{F00AA8C5-6A23-475D-8DAD-65A2F299E8F8}" dt="2020-01-17T22:02:14.149" v="236"/>
        <pc:sldMkLst>
          <pc:docMk/>
          <pc:sldMk cId="0" sldId="263"/>
        </pc:sldMkLst>
      </pc:sldChg>
      <pc:sldChg chg="del">
        <pc:chgData name="Juan Castillo" userId="c0d9cb3ad2d93387" providerId="Windows Live" clId="Web-{F00AA8C5-6A23-475D-8DAD-65A2F299E8F8}" dt="2020-01-17T22:03:32.977" v="321"/>
        <pc:sldMkLst>
          <pc:docMk/>
          <pc:sldMk cId="0" sldId="264"/>
        </pc:sldMkLst>
      </pc:sldChg>
      <pc:sldChg chg="del">
        <pc:chgData name="Juan Castillo" userId="c0d9cb3ad2d93387" providerId="Windows Live" clId="Web-{F00AA8C5-6A23-475D-8DAD-65A2F299E8F8}" dt="2020-01-17T22:04:00.712" v="328"/>
        <pc:sldMkLst>
          <pc:docMk/>
          <pc:sldMk cId="0" sldId="273"/>
        </pc:sldMkLst>
      </pc:sldChg>
      <pc:sldChg chg="modSp">
        <pc:chgData name="Juan Castillo" userId="c0d9cb3ad2d93387" providerId="Windows Live" clId="Web-{F00AA8C5-6A23-475D-8DAD-65A2F299E8F8}" dt="2020-01-17T21:56:07.288" v="68" actId="20577"/>
        <pc:sldMkLst>
          <pc:docMk/>
          <pc:sldMk cId="120962963" sldId="287"/>
        </pc:sldMkLst>
        <pc:spChg chg="mod">
          <ac:chgData name="Juan Castillo" userId="c0d9cb3ad2d93387" providerId="Windows Live" clId="Web-{F00AA8C5-6A23-475D-8DAD-65A2F299E8F8}" dt="2020-01-17T21:56:07.288" v="68" actId="20577"/>
          <ac:spMkLst>
            <pc:docMk/>
            <pc:sldMk cId="120962963" sldId="287"/>
            <ac:spMk id="2" creationId="{00000000-0000-0000-0000-000000000000}"/>
          </ac:spMkLst>
        </pc:spChg>
      </pc:sldChg>
      <pc:sldChg chg="addSp delSp modSp add">
        <pc:chgData name="Juan Castillo" userId="c0d9cb3ad2d93387" providerId="Windows Live" clId="Web-{F00AA8C5-6A23-475D-8DAD-65A2F299E8F8}" dt="2020-01-17T21:54:54.069" v="4" actId="1076"/>
        <pc:sldMkLst>
          <pc:docMk/>
          <pc:sldMk cId="3318827488" sldId="289"/>
        </pc:sldMkLst>
        <pc:picChg chg="add mod">
          <ac:chgData name="Juan Castillo" userId="c0d9cb3ad2d93387" providerId="Windows Live" clId="Web-{F00AA8C5-6A23-475D-8DAD-65A2F299E8F8}" dt="2020-01-17T21:54:54.069" v="4" actId="1076"/>
          <ac:picMkLst>
            <pc:docMk/>
            <pc:sldMk cId="3318827488" sldId="289"/>
            <ac:picMk id="2" creationId="{FBE6DCB0-953A-493A-A0C6-064ACE86DB44}"/>
          </ac:picMkLst>
        </pc:picChg>
        <pc:picChg chg="del">
          <ac:chgData name="Juan Castillo" userId="c0d9cb3ad2d93387" providerId="Windows Live" clId="Web-{F00AA8C5-6A23-475D-8DAD-65A2F299E8F8}" dt="2020-01-17T21:54:46.991" v="2"/>
          <ac:picMkLst>
            <pc:docMk/>
            <pc:sldMk cId="3318827488" sldId="289"/>
            <ac:picMk id="404" creationId="{00000000-0000-0000-0000-000000000000}"/>
          </ac:picMkLst>
        </pc:picChg>
      </pc:sldChg>
      <pc:sldChg chg="addSp delSp modSp add ord replId modNotes">
        <pc:chgData name="Juan Castillo" userId="c0d9cb3ad2d93387" providerId="Windows Live" clId="Web-{F00AA8C5-6A23-475D-8DAD-65A2F299E8F8}" dt="2020-01-17T22:09:26.510" v="441"/>
        <pc:sldMkLst>
          <pc:docMk/>
          <pc:sldMk cId="2997331167" sldId="290"/>
        </pc:sldMkLst>
        <pc:spChg chg="add mod">
          <ac:chgData name="Juan Castillo" userId="c0d9cb3ad2d93387" providerId="Windows Live" clId="Web-{F00AA8C5-6A23-475D-8DAD-65A2F299E8F8}" dt="2020-01-17T21:59:10.372" v="174" actId="14100"/>
          <ac:spMkLst>
            <pc:docMk/>
            <pc:sldMk cId="2997331167" sldId="290"/>
            <ac:spMk id="6" creationId="{E8D1F2FB-3C0D-401F-AFEB-B39B283117FB}"/>
          </ac:spMkLst>
        </pc:spChg>
        <pc:spChg chg="add mod">
          <ac:chgData name="Juan Castillo" userId="c0d9cb3ad2d93387" providerId="Windows Live" clId="Web-{F00AA8C5-6A23-475D-8DAD-65A2F299E8F8}" dt="2020-01-17T21:59:36.148" v="184" actId="14100"/>
          <ac:spMkLst>
            <pc:docMk/>
            <pc:sldMk cId="2997331167" sldId="290"/>
            <ac:spMk id="7" creationId="{AAB755B3-22C9-4F83-A44D-6FA30A43CFAA}"/>
          </ac:spMkLst>
        </pc:spChg>
        <pc:spChg chg="add mod">
          <ac:chgData name="Juan Castillo" userId="c0d9cb3ad2d93387" providerId="Windows Live" clId="Web-{F00AA8C5-6A23-475D-8DAD-65A2F299E8F8}" dt="2020-01-17T21:59:58.617" v="189" actId="1076"/>
          <ac:spMkLst>
            <pc:docMk/>
            <pc:sldMk cId="2997331167" sldId="290"/>
            <ac:spMk id="8" creationId="{B4BEE369-7EC7-4767-BE6A-5A97B2C79133}"/>
          </ac:spMkLst>
        </pc:spChg>
        <pc:spChg chg="add mod">
          <ac:chgData name="Juan Castillo" userId="c0d9cb3ad2d93387" providerId="Windows Live" clId="Web-{F00AA8C5-6A23-475D-8DAD-65A2F299E8F8}" dt="2020-01-17T21:59:58.633" v="190" actId="1076"/>
          <ac:spMkLst>
            <pc:docMk/>
            <pc:sldMk cId="2997331167" sldId="290"/>
            <ac:spMk id="9" creationId="{A52A0192-DDAB-41FB-BA10-E060AE68F06F}"/>
          </ac:spMkLst>
        </pc:spChg>
        <pc:spChg chg="del">
          <ac:chgData name="Juan Castillo" userId="c0d9cb3ad2d93387" providerId="Windows Live" clId="Web-{F00AA8C5-6A23-475D-8DAD-65A2F299E8F8}" dt="2020-01-17T21:55:09.022" v="33"/>
          <ac:spMkLst>
            <pc:docMk/>
            <pc:sldMk cId="2997331167" sldId="290"/>
            <ac:spMk id="398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22" v="32"/>
          <ac:spMkLst>
            <pc:docMk/>
            <pc:sldMk cId="2997331167" sldId="290"/>
            <ac:spMk id="399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22" v="31"/>
          <ac:spMkLst>
            <pc:docMk/>
            <pc:sldMk cId="2997331167" sldId="290"/>
            <ac:spMk id="400" creationId="{00000000-0000-0000-0000-000000000000}"/>
          </ac:spMkLst>
        </pc:spChg>
        <pc:spChg chg="mod">
          <ac:chgData name="Juan Castillo" userId="c0d9cb3ad2d93387" providerId="Windows Live" clId="Web-{F00AA8C5-6A23-475D-8DAD-65A2F299E8F8}" dt="2020-01-17T21:56:37.022" v="129" actId="20577"/>
          <ac:spMkLst>
            <pc:docMk/>
            <pc:sldMk cId="2997331167" sldId="290"/>
            <ac:spMk id="401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22" v="24"/>
          <ac:spMkLst>
            <pc:docMk/>
            <pc:sldMk cId="2997331167" sldId="290"/>
            <ac:spMk id="410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22" v="23"/>
          <ac:spMkLst>
            <pc:docMk/>
            <pc:sldMk cId="2997331167" sldId="290"/>
            <ac:spMk id="411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22"/>
          <ac:spMkLst>
            <pc:docMk/>
            <pc:sldMk cId="2997331167" sldId="290"/>
            <ac:spMk id="412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21"/>
          <ac:spMkLst>
            <pc:docMk/>
            <pc:sldMk cId="2997331167" sldId="290"/>
            <ac:spMk id="413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20"/>
          <ac:spMkLst>
            <pc:docMk/>
            <pc:sldMk cId="2997331167" sldId="290"/>
            <ac:spMk id="414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9"/>
          <ac:spMkLst>
            <pc:docMk/>
            <pc:sldMk cId="2997331167" sldId="290"/>
            <ac:spMk id="415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8"/>
          <ac:spMkLst>
            <pc:docMk/>
            <pc:sldMk cId="2997331167" sldId="290"/>
            <ac:spMk id="416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7"/>
          <ac:spMkLst>
            <pc:docMk/>
            <pc:sldMk cId="2997331167" sldId="290"/>
            <ac:spMk id="417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6"/>
          <ac:spMkLst>
            <pc:docMk/>
            <pc:sldMk cId="2997331167" sldId="290"/>
            <ac:spMk id="418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5"/>
          <ac:spMkLst>
            <pc:docMk/>
            <pc:sldMk cId="2997331167" sldId="290"/>
            <ac:spMk id="419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4"/>
          <ac:spMkLst>
            <pc:docMk/>
            <pc:sldMk cId="2997331167" sldId="290"/>
            <ac:spMk id="420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3"/>
          <ac:spMkLst>
            <pc:docMk/>
            <pc:sldMk cId="2997331167" sldId="290"/>
            <ac:spMk id="421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2"/>
          <ac:spMkLst>
            <pc:docMk/>
            <pc:sldMk cId="2997331167" sldId="290"/>
            <ac:spMk id="422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10"/>
          <ac:spMkLst>
            <pc:docMk/>
            <pc:sldMk cId="2997331167" sldId="290"/>
            <ac:spMk id="424" creationId="{00000000-0000-0000-0000-000000000000}"/>
          </ac:spMkLst>
        </pc:spChg>
        <pc:spChg chg="del">
          <ac:chgData name="Juan Castillo" userId="c0d9cb3ad2d93387" providerId="Windows Live" clId="Web-{F00AA8C5-6A23-475D-8DAD-65A2F299E8F8}" dt="2020-01-17T21:55:09.006" v="8"/>
          <ac:spMkLst>
            <pc:docMk/>
            <pc:sldMk cId="2997331167" sldId="290"/>
            <ac:spMk id="426" creationId="{00000000-0000-0000-0000-000000000000}"/>
          </ac:spMkLst>
        </pc:spChg>
        <pc:grpChg chg="add mod">
          <ac:chgData name="Juan Castillo" userId="c0d9cb3ad2d93387" providerId="Windows Live" clId="Web-{F00AA8C5-6A23-475D-8DAD-65A2F299E8F8}" dt="2020-01-17T21:59:04.133" v="172" actId="1076"/>
          <ac:grpSpMkLst>
            <pc:docMk/>
            <pc:sldMk cId="2997331167" sldId="290"/>
            <ac:grpSpMk id="5" creationId="{BFC721E6-A79A-4C53-AE2D-599C102CF833}"/>
          </ac:grpSpMkLst>
        </pc:grpChg>
        <pc:grpChg chg="add mod">
          <ac:chgData name="Juan Castillo" userId="c0d9cb3ad2d93387" providerId="Windows Live" clId="Web-{F00AA8C5-6A23-475D-8DAD-65A2F299E8F8}" dt="2020-01-17T21:57:53.507" v="156" actId="1076"/>
          <ac:grpSpMkLst>
            <pc:docMk/>
            <pc:sldMk cId="2997331167" sldId="290"/>
            <ac:grpSpMk id="13" creationId="{3667B677-2989-4AC6-AC99-23EA64ADBC44}"/>
          </ac:grpSpMkLst>
        </pc:grpChg>
        <pc:grpChg chg="add mod">
          <ac:chgData name="Juan Castillo" userId="c0d9cb3ad2d93387" providerId="Windows Live" clId="Web-{F00AA8C5-6A23-475D-8DAD-65A2F299E8F8}" dt="2020-01-17T21:58:56.414" v="170" actId="1076"/>
          <ac:grpSpMkLst>
            <pc:docMk/>
            <pc:sldMk cId="2997331167" sldId="290"/>
            <ac:grpSpMk id="14" creationId="{391CAE6E-CB41-4DEF-8076-11809832EEE4}"/>
          </ac:grpSpMkLst>
        </pc:grpChg>
        <pc:picChg chg="del">
          <ac:chgData name="Juan Castillo" userId="c0d9cb3ad2d93387" providerId="Windows Live" clId="Web-{F00AA8C5-6A23-475D-8DAD-65A2F299E8F8}" dt="2020-01-17T21:55:09.006" v="7"/>
          <ac:picMkLst>
            <pc:docMk/>
            <pc:sldMk cId="2997331167" sldId="290"/>
            <ac:picMk id="2" creationId="{FBE6DCB0-953A-493A-A0C6-064ACE86DB44}"/>
          </ac:picMkLst>
        </pc:picChg>
        <pc:picChg chg="add mod ord">
          <ac:chgData name="Juan Castillo" userId="c0d9cb3ad2d93387" providerId="Windows Live" clId="Web-{F00AA8C5-6A23-475D-8DAD-65A2F299E8F8}" dt="2020-01-17T21:58:49.211" v="166" actId="1076"/>
          <ac:picMkLst>
            <pc:docMk/>
            <pc:sldMk cId="2997331167" sldId="290"/>
            <ac:picMk id="3" creationId="{74D40A59-A057-4108-B65C-7FE376FDF5C0}"/>
          </ac:picMkLst>
        </pc:picChg>
        <pc:picChg chg="add mod ord">
          <ac:chgData name="Juan Castillo" userId="c0d9cb3ad2d93387" providerId="Windows Live" clId="Web-{F00AA8C5-6A23-475D-8DAD-65A2F299E8F8}" dt="2020-01-17T21:58:15.742" v="160" actId="1076"/>
          <ac:picMkLst>
            <pc:docMk/>
            <pc:sldMk cId="2997331167" sldId="290"/>
            <ac:picMk id="4" creationId="{42317C47-E94F-4C50-98F5-7D1E4B7DB625}"/>
          </ac:picMkLst>
        </pc:picChg>
        <pc:picChg chg="add mod">
          <ac:chgData name="Juan Castillo" userId="c0d9cb3ad2d93387" providerId="Windows Live" clId="Web-{F00AA8C5-6A23-475D-8DAD-65A2F299E8F8}" dt="2020-01-17T21:59:22.883" v="178" actId="1076"/>
          <ac:picMkLst>
            <pc:docMk/>
            <pc:sldMk cId="2997331167" sldId="290"/>
            <ac:picMk id="10" creationId="{E16B750B-C22A-4ACC-8FC3-836BB216DC3C}"/>
          </ac:picMkLst>
        </pc:picChg>
        <pc:picChg chg="add mod">
          <ac:chgData name="Juan Castillo" userId="c0d9cb3ad2d93387" providerId="Windows Live" clId="Web-{F00AA8C5-6A23-475D-8DAD-65A2F299E8F8}" dt="2020-01-17T21:59:22.898" v="179" actId="1076"/>
          <ac:picMkLst>
            <pc:docMk/>
            <pc:sldMk cId="2997331167" sldId="290"/>
            <ac:picMk id="11" creationId="{4A82A749-5AED-4F37-9676-D642C1D91E58}"/>
          </ac:picMkLst>
        </pc:picChg>
        <pc:picChg chg="add mod">
          <ac:chgData name="Juan Castillo" userId="c0d9cb3ad2d93387" providerId="Windows Live" clId="Web-{F00AA8C5-6A23-475D-8DAD-65A2F299E8F8}" dt="2020-01-17T21:59:22.914" v="180" actId="1076"/>
          <ac:picMkLst>
            <pc:docMk/>
            <pc:sldMk cId="2997331167" sldId="290"/>
            <ac:picMk id="12" creationId="{552B740D-E3FA-4D06-AEC8-30DF70D5A18D}"/>
          </ac:picMkLst>
        </pc:picChg>
        <pc:picChg chg="del">
          <ac:chgData name="Juan Castillo" userId="c0d9cb3ad2d93387" providerId="Windows Live" clId="Web-{F00AA8C5-6A23-475D-8DAD-65A2F299E8F8}" dt="2020-01-17T21:55:09.022" v="39"/>
          <ac:picMkLst>
            <pc:docMk/>
            <pc:sldMk cId="2997331167" sldId="290"/>
            <ac:picMk id="392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8"/>
          <ac:picMkLst>
            <pc:docMk/>
            <pc:sldMk cId="2997331167" sldId="290"/>
            <ac:picMk id="393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7"/>
          <ac:picMkLst>
            <pc:docMk/>
            <pc:sldMk cId="2997331167" sldId="290"/>
            <ac:picMk id="394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6"/>
          <ac:picMkLst>
            <pc:docMk/>
            <pc:sldMk cId="2997331167" sldId="290"/>
            <ac:picMk id="395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5"/>
          <ac:picMkLst>
            <pc:docMk/>
            <pc:sldMk cId="2997331167" sldId="290"/>
            <ac:picMk id="396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4"/>
          <ac:picMkLst>
            <pc:docMk/>
            <pc:sldMk cId="2997331167" sldId="290"/>
            <ac:picMk id="397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30"/>
          <ac:picMkLst>
            <pc:docMk/>
            <pc:sldMk cId="2997331167" sldId="290"/>
            <ac:picMk id="402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29"/>
          <ac:picMkLst>
            <pc:docMk/>
            <pc:sldMk cId="2997331167" sldId="290"/>
            <ac:picMk id="405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28"/>
          <ac:picMkLst>
            <pc:docMk/>
            <pc:sldMk cId="2997331167" sldId="290"/>
            <ac:picMk id="406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27"/>
          <ac:picMkLst>
            <pc:docMk/>
            <pc:sldMk cId="2997331167" sldId="290"/>
            <ac:picMk id="407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26"/>
          <ac:picMkLst>
            <pc:docMk/>
            <pc:sldMk cId="2997331167" sldId="290"/>
            <ac:picMk id="408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22" v="25"/>
          <ac:picMkLst>
            <pc:docMk/>
            <pc:sldMk cId="2997331167" sldId="290"/>
            <ac:picMk id="409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06" v="11"/>
          <ac:picMkLst>
            <pc:docMk/>
            <pc:sldMk cId="2997331167" sldId="290"/>
            <ac:picMk id="423" creationId="{00000000-0000-0000-0000-000000000000}"/>
          </ac:picMkLst>
        </pc:picChg>
        <pc:picChg chg="del">
          <ac:chgData name="Juan Castillo" userId="c0d9cb3ad2d93387" providerId="Windows Live" clId="Web-{F00AA8C5-6A23-475D-8DAD-65A2F299E8F8}" dt="2020-01-17T21:55:09.006" v="9"/>
          <ac:picMkLst>
            <pc:docMk/>
            <pc:sldMk cId="2997331167" sldId="290"/>
            <ac:picMk id="425" creationId="{00000000-0000-0000-0000-000000000000}"/>
          </ac:picMkLst>
        </pc:picChg>
      </pc:sldChg>
      <pc:sldChg chg="addSp delSp modSp add ord replId modNotes">
        <pc:chgData name="Juan Castillo" userId="c0d9cb3ad2d93387" providerId="Windows Live" clId="Web-{F00AA8C5-6A23-475D-8DAD-65A2F299E8F8}" dt="2020-01-17T22:07:16.431" v="347"/>
        <pc:sldMkLst>
          <pc:docMk/>
          <pc:sldMk cId="533652777" sldId="291"/>
        </pc:sldMkLst>
        <pc:spChg chg="del">
          <ac:chgData name="Juan Castillo" userId="c0d9cb3ad2d93387" providerId="Windows Live" clId="Web-{F00AA8C5-6A23-475D-8DAD-65A2F299E8F8}" dt="2020-01-17T22:01:16.617" v="194"/>
          <ac:spMkLst>
            <pc:docMk/>
            <pc:sldMk cId="533652777" sldId="291"/>
            <ac:spMk id="6" creationId="{E8D1F2FB-3C0D-401F-AFEB-B39B283117FB}"/>
          </ac:spMkLst>
        </pc:spChg>
        <pc:spChg chg="del">
          <ac:chgData name="Juan Castillo" userId="c0d9cb3ad2d93387" providerId="Windows Live" clId="Web-{F00AA8C5-6A23-475D-8DAD-65A2F299E8F8}" dt="2020-01-17T22:01:40.993" v="205"/>
          <ac:spMkLst>
            <pc:docMk/>
            <pc:sldMk cId="533652777" sldId="291"/>
            <ac:spMk id="7" creationId="{AAB755B3-22C9-4F83-A44D-6FA30A43CFAA}"/>
          </ac:spMkLst>
        </pc:spChg>
        <pc:spChg chg="del">
          <ac:chgData name="Juan Castillo" userId="c0d9cb3ad2d93387" providerId="Windows Live" clId="Web-{F00AA8C5-6A23-475D-8DAD-65A2F299E8F8}" dt="2020-01-17T22:01:38.477" v="204"/>
          <ac:spMkLst>
            <pc:docMk/>
            <pc:sldMk cId="533652777" sldId="291"/>
            <ac:spMk id="8" creationId="{B4BEE369-7EC7-4767-BE6A-5A97B2C79133}"/>
          </ac:spMkLst>
        </pc:spChg>
        <pc:spChg chg="del">
          <ac:chgData name="Juan Castillo" userId="c0d9cb3ad2d93387" providerId="Windows Live" clId="Web-{F00AA8C5-6A23-475D-8DAD-65A2F299E8F8}" dt="2020-01-17T22:01:38.477" v="203"/>
          <ac:spMkLst>
            <pc:docMk/>
            <pc:sldMk cId="533652777" sldId="291"/>
            <ac:spMk id="9" creationId="{A52A0192-DDAB-41FB-BA10-E060AE68F06F}"/>
          </ac:spMkLst>
        </pc:spChg>
        <pc:spChg chg="add mod">
          <ac:chgData name="Juan Castillo" userId="c0d9cb3ad2d93387" providerId="Windows Live" clId="Web-{F00AA8C5-6A23-475D-8DAD-65A2F299E8F8}" dt="2020-01-17T22:02:11.352" v="235" actId="14100"/>
          <ac:spMkLst>
            <pc:docMk/>
            <pc:sldMk cId="533652777" sldId="291"/>
            <ac:spMk id="15" creationId="{7F36A1AA-78F5-464A-8CB7-D6D6805F69BA}"/>
          </ac:spMkLst>
        </pc:spChg>
        <pc:spChg chg="mod">
          <ac:chgData name="Juan Castillo" userId="c0d9cb3ad2d93387" providerId="Windows Live" clId="Web-{F00AA8C5-6A23-475D-8DAD-65A2F299E8F8}" dt="2020-01-17T22:02:02.477" v="232" actId="20577"/>
          <ac:spMkLst>
            <pc:docMk/>
            <pc:sldMk cId="533652777" sldId="291"/>
            <ac:spMk id="401" creationId="{00000000-0000-0000-0000-000000000000}"/>
          </ac:spMkLst>
        </pc:spChg>
        <pc:grpChg chg="del">
          <ac:chgData name="Juan Castillo" userId="c0d9cb3ad2d93387" providerId="Windows Live" clId="Web-{F00AA8C5-6A23-475D-8DAD-65A2F299E8F8}" dt="2020-01-17T22:01:18.883" v="197"/>
          <ac:grpSpMkLst>
            <pc:docMk/>
            <pc:sldMk cId="533652777" sldId="291"/>
            <ac:grpSpMk id="5" creationId="{BFC721E6-A79A-4C53-AE2D-599C102CF833}"/>
          </ac:grpSpMkLst>
        </pc:grpChg>
        <pc:grpChg chg="del">
          <ac:chgData name="Juan Castillo" userId="c0d9cb3ad2d93387" providerId="Windows Live" clId="Web-{F00AA8C5-6A23-475D-8DAD-65A2F299E8F8}" dt="2020-01-17T22:01:17.477" v="195"/>
          <ac:grpSpMkLst>
            <pc:docMk/>
            <pc:sldMk cId="533652777" sldId="291"/>
            <ac:grpSpMk id="14" creationId="{391CAE6E-CB41-4DEF-8076-11809832EEE4}"/>
          </ac:grpSpMkLst>
        </pc:grpChg>
        <pc:picChg chg="add mod">
          <ac:chgData name="Juan Castillo" userId="c0d9cb3ad2d93387" providerId="Windows Live" clId="Web-{F00AA8C5-6A23-475D-8DAD-65A2F299E8F8}" dt="2020-01-17T22:01:30.633" v="199" actId="1076"/>
          <ac:picMkLst>
            <pc:docMk/>
            <pc:sldMk cId="533652777" sldId="291"/>
            <ac:picMk id="2" creationId="{87DA3D0F-6C8E-47B0-9C63-3484D0167CB6}"/>
          </ac:picMkLst>
        </pc:picChg>
        <pc:picChg chg="del">
          <ac:chgData name="Juan Castillo" userId="c0d9cb3ad2d93387" providerId="Windows Live" clId="Web-{F00AA8C5-6A23-475D-8DAD-65A2F299E8F8}" dt="2020-01-17T22:01:18.039" v="196"/>
          <ac:picMkLst>
            <pc:docMk/>
            <pc:sldMk cId="533652777" sldId="291"/>
            <ac:picMk id="3" creationId="{74D40A59-A057-4108-B65C-7FE376FDF5C0}"/>
          </ac:picMkLst>
        </pc:picChg>
        <pc:picChg chg="del">
          <ac:chgData name="Juan Castillo" userId="c0d9cb3ad2d93387" providerId="Windows Live" clId="Web-{F00AA8C5-6A23-475D-8DAD-65A2F299E8F8}" dt="2020-01-17T22:01:38.477" v="202"/>
          <ac:picMkLst>
            <pc:docMk/>
            <pc:sldMk cId="533652777" sldId="291"/>
            <ac:picMk id="10" creationId="{E16B750B-C22A-4ACC-8FC3-836BB216DC3C}"/>
          </ac:picMkLst>
        </pc:picChg>
        <pc:picChg chg="del">
          <ac:chgData name="Juan Castillo" userId="c0d9cb3ad2d93387" providerId="Windows Live" clId="Web-{F00AA8C5-6A23-475D-8DAD-65A2F299E8F8}" dt="2020-01-17T22:01:38.477" v="201"/>
          <ac:picMkLst>
            <pc:docMk/>
            <pc:sldMk cId="533652777" sldId="291"/>
            <ac:picMk id="11" creationId="{4A82A749-5AED-4F37-9676-D642C1D91E58}"/>
          </ac:picMkLst>
        </pc:picChg>
        <pc:picChg chg="del">
          <ac:chgData name="Juan Castillo" userId="c0d9cb3ad2d93387" providerId="Windows Live" clId="Web-{F00AA8C5-6A23-475D-8DAD-65A2F299E8F8}" dt="2020-01-17T22:01:38.477" v="200"/>
          <ac:picMkLst>
            <pc:docMk/>
            <pc:sldMk cId="533652777" sldId="291"/>
            <ac:picMk id="12" creationId="{552B740D-E3FA-4D06-AEC8-30DF70D5A18D}"/>
          </ac:picMkLst>
        </pc:picChg>
      </pc:sldChg>
      <pc:sldChg chg="addSp delSp modSp add replId modNotes">
        <pc:chgData name="Juan Castillo" userId="c0d9cb3ad2d93387" providerId="Windows Live" clId="Web-{F00AA8C5-6A23-475D-8DAD-65A2F299E8F8}" dt="2020-01-17T22:07:54.463" v="359"/>
        <pc:sldMkLst>
          <pc:docMk/>
          <pc:sldMk cId="342805196" sldId="292"/>
        </pc:sldMkLst>
        <pc:spChg chg="add mod">
          <ac:chgData name="Juan Castillo" userId="c0d9cb3ad2d93387" providerId="Windows Live" clId="Web-{F00AA8C5-6A23-475D-8DAD-65A2F299E8F8}" dt="2020-01-17T22:03:28.477" v="320" actId="1076"/>
          <ac:spMkLst>
            <pc:docMk/>
            <pc:sldMk cId="342805196" sldId="292"/>
            <ac:spMk id="4" creationId="{9E0CB186-44AE-4D47-9AF5-657C0378C24F}"/>
          </ac:spMkLst>
        </pc:spChg>
        <pc:spChg chg="add mod">
          <ac:chgData name="Juan Castillo" userId="c0d9cb3ad2d93387" providerId="Windows Live" clId="Web-{F00AA8C5-6A23-475D-8DAD-65A2F299E8F8}" dt="2020-01-17T22:03:24.134" v="317" actId="20577"/>
          <ac:spMkLst>
            <pc:docMk/>
            <pc:sldMk cId="342805196" sldId="292"/>
            <ac:spMk id="9" creationId="{57A5091D-DCD5-4649-A02B-494CC16BB14F}"/>
          </ac:spMkLst>
        </pc:spChg>
        <pc:spChg chg="add">
          <ac:chgData name="Juan Castillo" userId="c0d9cb3ad2d93387" providerId="Windows Live" clId="Web-{F00AA8C5-6A23-475D-8DAD-65A2F299E8F8}" dt="2020-01-17T22:02:39.337" v="245"/>
          <ac:spMkLst>
            <pc:docMk/>
            <pc:sldMk cId="342805196" sldId="292"/>
            <ac:spMk id="11" creationId="{A67FF7BC-25DF-4BBB-86D6-C07E8A416A9E}"/>
          </ac:spMkLst>
        </pc:spChg>
        <pc:spChg chg="del">
          <ac:chgData name="Juan Castillo" userId="c0d9cb3ad2d93387" providerId="Windows Live" clId="Web-{F00AA8C5-6A23-475D-8DAD-65A2F299E8F8}" dt="2020-01-17T22:02:29.149" v="238"/>
          <ac:spMkLst>
            <pc:docMk/>
            <pc:sldMk cId="342805196" sldId="292"/>
            <ac:spMk id="15" creationId="{7F36A1AA-78F5-464A-8CB7-D6D6805F69BA}"/>
          </ac:spMkLst>
        </pc:spChg>
        <pc:spChg chg="add mod">
          <ac:chgData name="Juan Castillo" userId="c0d9cb3ad2d93387" providerId="Windows Live" clId="Web-{F00AA8C5-6A23-475D-8DAD-65A2F299E8F8}" dt="2020-01-17T22:03:21.727" v="314" actId="20577"/>
          <ac:spMkLst>
            <pc:docMk/>
            <pc:sldMk cId="342805196" sldId="292"/>
            <ac:spMk id="17" creationId="{45E1013C-523C-4982-BC97-D3405308253F}"/>
          </ac:spMkLst>
        </pc:spChg>
        <pc:spChg chg="mod">
          <ac:chgData name="Juan Castillo" userId="c0d9cb3ad2d93387" providerId="Windows Live" clId="Web-{F00AA8C5-6A23-475D-8DAD-65A2F299E8F8}" dt="2020-01-17T22:03:07.571" v="307" actId="20577"/>
          <ac:spMkLst>
            <pc:docMk/>
            <pc:sldMk cId="342805196" sldId="292"/>
            <ac:spMk id="401" creationId="{00000000-0000-0000-0000-000000000000}"/>
          </ac:spMkLst>
        </pc:spChg>
        <pc:grpChg chg="add">
          <ac:chgData name="Juan Castillo" userId="c0d9cb3ad2d93387" providerId="Windows Live" clId="Web-{F00AA8C5-6A23-475D-8DAD-65A2F299E8F8}" dt="2020-01-17T22:02:39.321" v="243"/>
          <ac:grpSpMkLst>
            <pc:docMk/>
            <pc:sldMk cId="342805196" sldId="292"/>
            <ac:grpSpMk id="7" creationId="{25D607F0-20C5-472A-B5E2-52247F135557}"/>
          </ac:grpSpMkLst>
        </pc:grpChg>
        <pc:picChg chg="del">
          <ac:chgData name="Juan Castillo" userId="c0d9cb3ad2d93387" providerId="Windows Live" clId="Web-{F00AA8C5-6A23-475D-8DAD-65A2F299E8F8}" dt="2020-01-17T22:02:29.149" v="239"/>
          <ac:picMkLst>
            <pc:docMk/>
            <pc:sldMk cId="342805196" sldId="292"/>
            <ac:picMk id="2" creationId="{87DA3D0F-6C8E-47B0-9C63-3484D0167CB6}"/>
          </ac:picMkLst>
        </pc:picChg>
        <pc:picChg chg="add">
          <ac:chgData name="Juan Castillo" userId="c0d9cb3ad2d93387" providerId="Windows Live" clId="Web-{F00AA8C5-6A23-475D-8DAD-65A2F299E8F8}" dt="2020-01-17T22:02:39.227" v="240"/>
          <ac:picMkLst>
            <pc:docMk/>
            <pc:sldMk cId="342805196" sldId="292"/>
            <ac:picMk id="3" creationId="{574D67DE-E329-4A4B-BCA7-CA07A64B561C}"/>
          </ac:picMkLst>
        </pc:picChg>
        <pc:picChg chg="add">
          <ac:chgData name="Juan Castillo" userId="c0d9cb3ad2d93387" providerId="Windows Live" clId="Web-{F00AA8C5-6A23-475D-8DAD-65A2F299E8F8}" dt="2020-01-17T22:02:39.274" v="242"/>
          <ac:picMkLst>
            <pc:docMk/>
            <pc:sldMk cId="342805196" sldId="292"/>
            <ac:picMk id="5" creationId="{A1354EFA-CB5B-45E5-97E2-BDD2C003E863}"/>
          </ac:picMkLst>
        </pc:picChg>
      </pc:sldChg>
      <pc:sldChg chg="modSp add ord replId">
        <pc:chgData name="Juan Castillo" userId="c0d9cb3ad2d93387" providerId="Windows Live" clId="Web-{F00AA8C5-6A23-475D-8DAD-65A2F299E8F8}" dt="2020-01-17T22:03:57.649" v="327" actId="20577"/>
        <pc:sldMkLst>
          <pc:docMk/>
          <pc:sldMk cId="1622122584" sldId="293"/>
        </pc:sldMkLst>
        <pc:spChg chg="mod">
          <ac:chgData name="Juan Castillo" userId="c0d9cb3ad2d93387" providerId="Windows Live" clId="Web-{F00AA8C5-6A23-475D-8DAD-65A2F299E8F8}" dt="2020-01-17T22:03:57.649" v="327" actId="20577"/>
          <ac:spMkLst>
            <pc:docMk/>
            <pc:sldMk cId="1622122584" sldId="293"/>
            <ac:spMk id="2" creationId="{00000000-0000-0000-0000-000000000000}"/>
          </ac:spMkLst>
        </pc:spChg>
      </pc:sldChg>
      <pc:sldChg chg="addSp modSp add ord replId">
        <pc:chgData name="Juan Castillo" userId="c0d9cb3ad2d93387" providerId="Windows Live" clId="Web-{F00AA8C5-6A23-475D-8DAD-65A2F299E8F8}" dt="2020-01-17T22:10:30.122" v="459" actId="1076"/>
        <pc:sldMkLst>
          <pc:docMk/>
          <pc:sldMk cId="2776614479" sldId="294"/>
        </pc:sldMkLst>
        <pc:spChg chg="mod">
          <ac:chgData name="Juan Castillo" userId="c0d9cb3ad2d93387" providerId="Windows Live" clId="Web-{F00AA8C5-6A23-475D-8DAD-65A2F299E8F8}" dt="2020-01-17T22:10:16.792" v="457" actId="20577"/>
          <ac:spMkLst>
            <pc:docMk/>
            <pc:sldMk cId="2776614479" sldId="294"/>
            <ac:spMk id="2" creationId="{00000000-0000-0000-0000-000000000000}"/>
          </ac:spMkLst>
        </pc:spChg>
        <pc:spChg chg="add mod">
          <ac:chgData name="Juan Castillo" userId="c0d9cb3ad2d93387" providerId="Windows Live" clId="Web-{F00AA8C5-6A23-475D-8DAD-65A2F299E8F8}" dt="2020-01-17T22:10:30.122" v="459" actId="1076"/>
          <ac:spMkLst>
            <pc:docMk/>
            <pc:sldMk cId="2776614479" sldId="294"/>
            <ac:spMk id="4" creationId="{769634BA-9B4F-4440-BB96-D199A13138AE}"/>
          </ac:spMkLst>
        </pc:spChg>
      </pc:sldChg>
      <pc:sldMasterChg chg="add addSldLayout">
        <pc:chgData name="Juan Castillo" userId="c0d9cb3ad2d93387" providerId="Windows Live" clId="Web-{F00AA8C5-6A23-475D-8DAD-65A2F299E8F8}" dt="2020-01-17T21:54:05.709" v="0"/>
        <pc:sldMasterMkLst>
          <pc:docMk/>
          <pc:sldMasterMk cId="0" sldId="2147483715"/>
        </pc:sldMasterMkLst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16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17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18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19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0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1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2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3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4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5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6"/>
          </pc:sldLayoutMkLst>
        </pc:sldLayoutChg>
        <pc:sldLayoutChg chg="add">
          <pc:chgData name="Juan Castillo" userId="c0d9cb3ad2d93387" providerId="Windows Live" clId="Web-{F00AA8C5-6A23-475D-8DAD-65A2F299E8F8}" dt="2020-01-17T21:54:05.709" v="0"/>
          <pc:sldLayoutMkLst>
            <pc:docMk/>
            <pc:sldMasterMk cId="0" sldId="2147483715"/>
            <pc:sldLayoutMk cId="0" sldId="2147483727"/>
          </pc:sldLayoutMkLst>
        </pc:sldLayoutChg>
      </pc:sldMasterChg>
    </pc:docChg>
  </pc:docChgLst>
  <pc:docChgLst>
    <pc:chgData name="Juan Castillo" userId="c0d9cb3ad2d93387" providerId="Windows Live" clId="Web-{95BC6D79-1B3D-49FE-B76B-30D41044A7D6}"/>
    <pc:docChg chg="modSld">
      <pc:chgData name="Juan Castillo" userId="c0d9cb3ad2d93387" providerId="Windows Live" clId="Web-{95BC6D79-1B3D-49FE-B76B-30D41044A7D6}" dt="2020-01-17T16:04:35.806" v="626" actId="14100"/>
      <pc:docMkLst>
        <pc:docMk/>
      </pc:docMkLst>
      <pc:sldChg chg="addSp delSp modSp modNotes">
        <pc:chgData name="Juan Castillo" userId="c0d9cb3ad2d93387" providerId="Windows Live" clId="Web-{95BC6D79-1B3D-49FE-B76B-30D41044A7D6}" dt="2020-01-17T16:04:11.556" v="613" actId="20577"/>
        <pc:sldMkLst>
          <pc:docMk/>
          <pc:sldMk cId="0" sldId="260"/>
        </pc:sldMkLst>
        <pc:spChg chg="mod">
          <ac:chgData name="Juan Castillo" userId="c0d9cb3ad2d93387" providerId="Windows Live" clId="Web-{95BC6D79-1B3D-49FE-B76B-30D41044A7D6}" dt="2020-01-17T15:57:14.367" v="539" actId="1076"/>
          <ac:spMkLst>
            <pc:docMk/>
            <pc:sldMk cId="0" sldId="260"/>
            <ac:spMk id="14" creationId="{C17AF9FA-A256-4227-A0EE-F602E65FE016}"/>
          </ac:spMkLst>
        </pc:spChg>
        <pc:spChg chg="add del mod">
          <ac:chgData name="Juan Castillo" userId="c0d9cb3ad2d93387" providerId="Windows Live" clId="Web-{95BC6D79-1B3D-49FE-B76B-30D41044A7D6}" dt="2020-01-17T15:56:09.804" v="526"/>
          <ac:spMkLst>
            <pc:docMk/>
            <pc:sldMk cId="0" sldId="260"/>
            <ac:spMk id="17" creationId="{0D473DA2-3716-45E5-8B56-D34A48083F22}"/>
          </ac:spMkLst>
        </pc:spChg>
        <pc:spChg chg="mod">
          <ac:chgData name="Juan Castillo" userId="c0d9cb3ad2d93387" providerId="Windows Live" clId="Web-{95BC6D79-1B3D-49FE-B76B-30D41044A7D6}" dt="2020-01-17T15:52:42.569" v="475" actId="14100"/>
          <ac:spMkLst>
            <pc:docMk/>
            <pc:sldMk cId="0" sldId="260"/>
            <ac:spMk id="284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6:04:11.556" v="613" actId="20577"/>
          <ac:spMkLst>
            <pc:docMk/>
            <pc:sldMk cId="0" sldId="260"/>
            <ac:spMk id="285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5:53:06.929" v="480" actId="1076"/>
          <ac:spMkLst>
            <pc:docMk/>
            <pc:sldMk cId="0" sldId="260"/>
            <ac:spMk id="286" creationId="{00000000-0000-0000-0000-000000000000}"/>
          </ac:spMkLst>
        </pc:spChg>
        <pc:grpChg chg="mod">
          <ac:chgData name="Juan Castillo" userId="c0d9cb3ad2d93387" providerId="Windows Live" clId="Web-{95BC6D79-1B3D-49FE-B76B-30D41044A7D6}" dt="2020-01-17T15:52:51.475" v="478" actId="14100"/>
          <ac:grpSpMkLst>
            <pc:docMk/>
            <pc:sldMk cId="0" sldId="260"/>
            <ac:grpSpMk id="280" creationId="{00000000-0000-0000-0000-000000000000}"/>
          </ac:grpSpMkLst>
        </pc:grpChg>
        <pc:picChg chg="add del mod">
          <ac:chgData name="Juan Castillo" userId="c0d9cb3ad2d93387" providerId="Windows Live" clId="Web-{95BC6D79-1B3D-49FE-B76B-30D41044A7D6}" dt="2020-01-17T16:01:48.040" v="560"/>
          <ac:picMkLst>
            <pc:docMk/>
            <pc:sldMk cId="0" sldId="260"/>
            <ac:picMk id="2" creationId="{6711CD25-96FA-4025-B2ED-71EB900E34A0}"/>
          </ac:picMkLst>
        </pc:picChg>
        <pc:picChg chg="add mod">
          <ac:chgData name="Juan Castillo" userId="c0d9cb3ad2d93387" providerId="Windows Live" clId="Web-{95BC6D79-1B3D-49FE-B76B-30D41044A7D6}" dt="2020-01-17T16:01:58.665" v="565" actId="1076"/>
          <ac:picMkLst>
            <pc:docMk/>
            <pc:sldMk cId="0" sldId="260"/>
            <ac:picMk id="3" creationId="{1F20FD92-3392-4416-A9E6-F35361654CEF}"/>
          </ac:picMkLst>
        </pc:picChg>
        <pc:picChg chg="add del mod">
          <ac:chgData name="Juan Castillo" userId="c0d9cb3ad2d93387" providerId="Windows Live" clId="Web-{95BC6D79-1B3D-49FE-B76B-30D41044A7D6}" dt="2020-01-17T15:56:49.101" v="533"/>
          <ac:picMkLst>
            <pc:docMk/>
            <pc:sldMk cId="0" sldId="260"/>
            <ac:picMk id="4" creationId="{52BEE42E-74CF-423F-8C56-8826F14DE605}"/>
          </ac:picMkLst>
        </pc:picChg>
        <pc:picChg chg="add mod">
          <ac:chgData name="Juan Castillo" userId="c0d9cb3ad2d93387" providerId="Windows Live" clId="Web-{95BC6D79-1B3D-49FE-B76B-30D41044A7D6}" dt="2020-01-17T15:56:52.695" v="534" actId="1076"/>
          <ac:picMkLst>
            <pc:docMk/>
            <pc:sldMk cId="0" sldId="260"/>
            <ac:picMk id="6" creationId="{AC1FCAC6-D861-454D-AD2C-203AF2DEE352}"/>
          </ac:picMkLst>
        </pc:picChg>
        <pc:picChg chg="add mod">
          <ac:chgData name="Juan Castillo" userId="c0d9cb3ad2d93387" providerId="Windows Live" clId="Web-{95BC6D79-1B3D-49FE-B76B-30D41044A7D6}" dt="2020-01-17T16:01:57.149" v="564" actId="1076"/>
          <ac:picMkLst>
            <pc:docMk/>
            <pc:sldMk cId="0" sldId="260"/>
            <ac:picMk id="8" creationId="{203D7EBC-0716-47B1-9D76-7DC85BB74713}"/>
          </ac:picMkLst>
        </pc:picChg>
        <pc:picChg chg="mod">
          <ac:chgData name="Juan Castillo" userId="c0d9cb3ad2d93387" providerId="Windows Live" clId="Web-{95BC6D79-1B3D-49FE-B76B-30D41044A7D6}" dt="2020-01-17T15:52:47.913" v="477" actId="14100"/>
          <ac:picMkLst>
            <pc:docMk/>
            <pc:sldMk cId="0" sldId="260"/>
            <ac:picMk id="275" creationId="{00000000-0000-0000-0000-000000000000}"/>
          </ac:picMkLst>
        </pc:picChg>
      </pc:sldChg>
      <pc:sldChg chg="addSp delSp modSp">
        <pc:chgData name="Juan Castillo" userId="c0d9cb3ad2d93387" providerId="Windows Live" clId="Web-{95BC6D79-1B3D-49FE-B76B-30D41044A7D6}" dt="2020-01-17T16:02:29.962" v="595" actId="20577"/>
        <pc:sldMkLst>
          <pc:docMk/>
          <pc:sldMk cId="0" sldId="261"/>
        </pc:sldMkLst>
        <pc:spChg chg="mod">
          <ac:chgData name="Juan Castillo" userId="c0d9cb3ad2d93387" providerId="Windows Live" clId="Web-{95BC6D79-1B3D-49FE-B76B-30D41044A7D6}" dt="2020-01-17T15:46:35.505" v="266" actId="20577"/>
          <ac:spMkLst>
            <pc:docMk/>
            <pc:sldMk cId="0" sldId="261"/>
            <ac:spMk id="288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5:46:39.005" v="268" actId="20577"/>
          <ac:spMkLst>
            <pc:docMk/>
            <pc:sldMk cId="0" sldId="261"/>
            <ac:spMk id="289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5:46:42.396" v="270" actId="20577"/>
          <ac:spMkLst>
            <pc:docMk/>
            <pc:sldMk cId="0" sldId="261"/>
            <ac:spMk id="290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6:02:12.681" v="569" actId="1076"/>
          <ac:spMkLst>
            <pc:docMk/>
            <pc:sldMk cId="0" sldId="261"/>
            <ac:spMk id="296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6:02:29.962" v="595" actId="20577"/>
          <ac:spMkLst>
            <pc:docMk/>
            <pc:sldMk cId="0" sldId="261"/>
            <ac:spMk id="297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6:02:16.165" v="570" actId="1076"/>
          <ac:spMkLst>
            <pc:docMk/>
            <pc:sldMk cId="0" sldId="261"/>
            <ac:spMk id="302" creationId="{00000000-0000-0000-0000-000000000000}"/>
          </ac:spMkLst>
        </pc:spChg>
        <pc:picChg chg="add mod">
          <ac:chgData name="Juan Castillo" userId="c0d9cb3ad2d93387" providerId="Windows Live" clId="Web-{95BC6D79-1B3D-49FE-B76B-30D41044A7D6}" dt="2020-01-17T16:02:09.118" v="568" actId="1076"/>
          <ac:picMkLst>
            <pc:docMk/>
            <pc:sldMk cId="0" sldId="261"/>
            <ac:picMk id="2" creationId="{FE26F8D7-471D-4D04-8447-12EBF0FAB599}"/>
          </ac:picMkLst>
        </pc:picChg>
        <pc:picChg chg="mod">
          <ac:chgData name="Juan Castillo" userId="c0d9cb3ad2d93387" providerId="Windows Live" clId="Web-{95BC6D79-1B3D-49FE-B76B-30D41044A7D6}" dt="2020-01-17T15:45:55.865" v="259" actId="1076"/>
          <ac:picMkLst>
            <pc:docMk/>
            <pc:sldMk cId="0" sldId="261"/>
            <ac:picMk id="287" creationId="{00000000-0000-0000-0000-000000000000}"/>
          </ac:picMkLst>
        </pc:picChg>
        <pc:picChg chg="mod">
          <ac:chgData name="Juan Castillo" userId="c0d9cb3ad2d93387" providerId="Windows Live" clId="Web-{95BC6D79-1B3D-49FE-B76B-30D41044A7D6}" dt="2020-01-17T15:46:50.740" v="273" actId="1076"/>
          <ac:picMkLst>
            <pc:docMk/>
            <pc:sldMk cId="0" sldId="261"/>
            <ac:picMk id="298" creationId="{00000000-0000-0000-0000-000000000000}"/>
          </ac:picMkLst>
        </pc:picChg>
        <pc:picChg chg="del mod">
          <ac:chgData name="Juan Castillo" userId="c0d9cb3ad2d93387" providerId="Windows Live" clId="Web-{95BC6D79-1B3D-49FE-B76B-30D41044A7D6}" dt="2020-01-17T16:02:03.384" v="566"/>
          <ac:picMkLst>
            <pc:docMk/>
            <pc:sldMk cId="0" sldId="261"/>
            <ac:picMk id="300" creationId="{00000000-0000-0000-0000-000000000000}"/>
          </ac:picMkLst>
        </pc:picChg>
        <pc:picChg chg="mod">
          <ac:chgData name="Juan Castillo" userId="c0d9cb3ad2d93387" providerId="Windows Live" clId="Web-{95BC6D79-1B3D-49FE-B76B-30D41044A7D6}" dt="2020-01-17T15:46:03.509" v="260" actId="1076"/>
          <ac:picMkLst>
            <pc:docMk/>
            <pc:sldMk cId="0" sldId="261"/>
            <ac:picMk id="301" creationId="{00000000-0000-0000-0000-000000000000}"/>
          </ac:picMkLst>
        </pc:picChg>
      </pc:sldChg>
      <pc:sldChg chg="delSp modSp">
        <pc:chgData name="Juan Castillo" userId="c0d9cb3ad2d93387" providerId="Windows Live" clId="Web-{95BC6D79-1B3D-49FE-B76B-30D41044A7D6}" dt="2020-01-17T15:43:54.989" v="191"/>
        <pc:sldMkLst>
          <pc:docMk/>
          <pc:sldMk cId="0" sldId="263"/>
        </pc:sldMkLst>
        <pc:spChg chg="mod">
          <ac:chgData name="Juan Castillo" userId="c0d9cb3ad2d93387" providerId="Windows Live" clId="Web-{95BC6D79-1B3D-49FE-B76B-30D41044A7D6}" dt="2020-01-17T15:42:57.192" v="185" actId="20577"/>
          <ac:spMkLst>
            <pc:docMk/>
            <pc:sldMk cId="0" sldId="263"/>
            <ac:spMk id="309" creationId="{00000000-0000-0000-0000-000000000000}"/>
          </ac:spMkLst>
        </pc:spChg>
        <pc:spChg chg="del">
          <ac:chgData name="Juan Castillo" userId="c0d9cb3ad2d93387" providerId="Windows Live" clId="Web-{95BC6D79-1B3D-49FE-B76B-30D41044A7D6}" dt="2020-01-17T15:43:54.989" v="191"/>
          <ac:spMkLst>
            <pc:docMk/>
            <pc:sldMk cId="0" sldId="263"/>
            <ac:spMk id="311" creationId="{00000000-0000-0000-0000-000000000000}"/>
          </ac:spMkLst>
        </pc:spChg>
      </pc:sldChg>
      <pc:sldChg chg="delSp modSp">
        <pc:chgData name="Juan Castillo" userId="c0d9cb3ad2d93387" providerId="Windows Live" clId="Web-{95BC6D79-1B3D-49FE-B76B-30D41044A7D6}" dt="2020-01-17T16:04:35.806" v="626" actId="14100"/>
        <pc:sldMkLst>
          <pc:docMk/>
          <pc:sldMk cId="0" sldId="264"/>
        </pc:sldMkLst>
        <pc:spChg chg="mod">
          <ac:chgData name="Juan Castillo" userId="c0d9cb3ad2d93387" providerId="Windows Live" clId="Web-{95BC6D79-1B3D-49FE-B76B-30D41044A7D6}" dt="2020-01-17T16:04:35.806" v="626" actId="14100"/>
          <ac:spMkLst>
            <pc:docMk/>
            <pc:sldMk cId="0" sldId="264"/>
            <ac:spMk id="14" creationId="{CD64A857-9570-4066-8F41-9C0FE495013C}"/>
          </ac:spMkLst>
        </pc:spChg>
        <pc:spChg chg="mod">
          <ac:chgData name="Juan Castillo" userId="c0d9cb3ad2d93387" providerId="Windows Live" clId="Web-{95BC6D79-1B3D-49FE-B76B-30D41044A7D6}" dt="2020-01-17T15:43:11.239" v="188"/>
          <ac:spMkLst>
            <pc:docMk/>
            <pc:sldMk cId="0" sldId="264"/>
            <ac:spMk id="15" creationId="{45A4DA22-A859-4C04-AE27-ED9973F11A4D}"/>
          </ac:spMkLst>
        </pc:spChg>
        <pc:spChg chg="mod">
          <ac:chgData name="Juan Castillo" userId="c0d9cb3ad2d93387" providerId="Windows Live" clId="Web-{95BC6D79-1B3D-49FE-B76B-30D41044A7D6}" dt="2020-01-17T15:41:32.598" v="118" actId="20577"/>
          <ac:spMkLst>
            <pc:docMk/>
            <pc:sldMk cId="0" sldId="264"/>
            <ac:spMk id="16" creationId="{205D5894-10EA-44B4-9AAA-B31DE868656D}"/>
          </ac:spMkLst>
        </pc:spChg>
        <pc:spChg chg="mod">
          <ac:chgData name="Juan Castillo" userId="c0d9cb3ad2d93387" providerId="Windows Live" clId="Web-{95BC6D79-1B3D-49FE-B76B-30D41044A7D6}" dt="2020-01-17T15:57:58.742" v="557" actId="20577"/>
          <ac:spMkLst>
            <pc:docMk/>
            <pc:sldMk cId="0" sldId="264"/>
            <ac:spMk id="312" creationId="{00000000-0000-0000-0000-000000000000}"/>
          </ac:spMkLst>
        </pc:spChg>
        <pc:spChg chg="del">
          <ac:chgData name="Juan Castillo" userId="c0d9cb3ad2d93387" providerId="Windows Live" clId="Web-{95BC6D79-1B3D-49FE-B76B-30D41044A7D6}" dt="2020-01-17T15:43:43.864" v="190"/>
          <ac:spMkLst>
            <pc:docMk/>
            <pc:sldMk cId="0" sldId="264"/>
            <ac:spMk id="313" creationId="{00000000-0000-0000-0000-000000000000}"/>
          </ac:spMkLst>
        </pc:spChg>
        <pc:spChg chg="mod">
          <ac:chgData name="Juan Castillo" userId="c0d9cb3ad2d93387" providerId="Windows Live" clId="Web-{95BC6D79-1B3D-49FE-B76B-30D41044A7D6}" dt="2020-01-17T15:43:33.958" v="189" actId="1076"/>
          <ac:spMkLst>
            <pc:docMk/>
            <pc:sldMk cId="0" sldId="264"/>
            <ac:spMk id="315" creationId="{00000000-0000-0000-0000-000000000000}"/>
          </ac:spMkLst>
        </pc:spChg>
        <pc:grpChg chg="mod">
          <ac:chgData name="Juan Castillo" userId="c0d9cb3ad2d93387" providerId="Windows Live" clId="Web-{95BC6D79-1B3D-49FE-B76B-30D41044A7D6}" dt="2020-01-17T16:02:45.462" v="598" actId="14100"/>
          <ac:grpSpMkLst>
            <pc:docMk/>
            <pc:sldMk cId="0" sldId="264"/>
            <ac:grpSpMk id="4" creationId="{388E36EC-CFA8-4195-A1B6-D308B31F8B0E}"/>
          </ac:grpSpMkLst>
        </pc:grpChg>
      </pc:sldChg>
    </pc:docChg>
  </pc:docChgLst>
  <pc:docChgLst>
    <pc:chgData name="Juan Castillo" userId="c0d9cb3ad2d93387" providerId="LiveId" clId="{DBCE4F0C-A6D8-4FAB-A4FB-BE75C6DFA4A1}"/>
    <pc:docChg chg="modSld">
      <pc:chgData name="Juan Castillo" userId="c0d9cb3ad2d93387" providerId="LiveId" clId="{DBCE4F0C-A6D8-4FAB-A4FB-BE75C6DFA4A1}" dt="2020-01-17T10:53:30.436" v="12" actId="20577"/>
      <pc:docMkLst>
        <pc:docMk/>
      </pc:docMkLst>
      <pc:sldChg chg="modSp">
        <pc:chgData name="Juan Castillo" userId="c0d9cb3ad2d93387" providerId="LiveId" clId="{DBCE4F0C-A6D8-4FAB-A4FB-BE75C6DFA4A1}" dt="2020-01-17T10:53:30.436" v="12" actId="20577"/>
        <pc:sldMkLst>
          <pc:docMk/>
          <pc:sldMk cId="0" sldId="264"/>
        </pc:sldMkLst>
        <pc:spChg chg="mod">
          <ac:chgData name="Juan Castillo" userId="c0d9cb3ad2d93387" providerId="LiveId" clId="{DBCE4F0C-A6D8-4FAB-A4FB-BE75C6DFA4A1}" dt="2020-01-17T10:53:30.436" v="12" actId="20577"/>
          <ac:spMkLst>
            <pc:docMk/>
            <pc:sldMk cId="0" sldId="264"/>
            <ac:spMk id="16" creationId="{205D5894-10EA-44B4-9AAA-B31DE868656D}"/>
          </ac:spMkLst>
        </pc:spChg>
      </pc:sldChg>
    </pc:docChg>
  </pc:docChgLst>
  <pc:docChgLst>
    <pc:chgData name="Juan Castillo" userId="c0d9cb3ad2d93387" providerId="Windows Live" clId="Web-{957A097F-7336-4D94-9381-08F87A346F87}"/>
    <pc:docChg chg="addSld delSld modSld sldOrd">
      <pc:chgData name="Juan Castillo" userId="c0d9cb3ad2d93387" providerId="Windows Live" clId="Web-{957A097F-7336-4D94-9381-08F87A346F87}" dt="2020-01-20T22:17:00.871" v="1445"/>
      <pc:docMkLst>
        <pc:docMk/>
      </pc:docMkLst>
      <pc:sldChg chg="modNotes">
        <pc:chgData name="Juan Castillo" userId="c0d9cb3ad2d93387" providerId="Windows Live" clId="Web-{957A097F-7336-4D94-9381-08F87A346F87}" dt="2020-01-20T21:45:02.480" v="1362"/>
        <pc:sldMkLst>
          <pc:docMk/>
          <pc:sldMk cId="4067032163" sldId="301"/>
        </pc:sldMkLst>
      </pc:sldChg>
      <pc:sldChg chg="modNotes">
        <pc:chgData name="Juan Castillo" userId="c0d9cb3ad2d93387" providerId="Windows Live" clId="Web-{957A097F-7336-4D94-9381-08F87A346F87}" dt="2020-01-20T22:11:19.765" v="1372"/>
        <pc:sldMkLst>
          <pc:docMk/>
          <pc:sldMk cId="2287285877" sldId="302"/>
        </pc:sldMkLst>
      </pc:sldChg>
      <pc:sldChg chg="modNotes">
        <pc:chgData name="Juan Castillo" userId="c0d9cb3ad2d93387" providerId="Windows Live" clId="Web-{957A097F-7336-4D94-9381-08F87A346F87}" dt="2020-01-20T20:13:57.327" v="290"/>
        <pc:sldMkLst>
          <pc:docMk/>
          <pc:sldMk cId="682375938" sldId="303"/>
        </pc:sldMkLst>
      </pc:sldChg>
      <pc:sldChg chg="modNotes">
        <pc:chgData name="Juan Castillo" userId="c0d9cb3ad2d93387" providerId="Windows Live" clId="Web-{957A097F-7336-4D94-9381-08F87A346F87}" dt="2020-01-20T22:11:02.640" v="1371"/>
        <pc:sldMkLst>
          <pc:docMk/>
          <pc:sldMk cId="1309289870" sldId="308"/>
        </pc:sldMkLst>
      </pc:sldChg>
      <pc:sldChg chg="modNotes">
        <pc:chgData name="Juan Castillo" userId="c0d9cb3ad2d93387" providerId="Windows Live" clId="Web-{957A097F-7336-4D94-9381-08F87A346F87}" dt="2020-01-20T21:45:28.557" v="1368"/>
        <pc:sldMkLst>
          <pc:docMk/>
          <pc:sldMk cId="1439618575" sldId="310"/>
        </pc:sldMkLst>
      </pc:sldChg>
      <pc:sldChg chg="modNotes">
        <pc:chgData name="Juan Castillo" userId="c0d9cb3ad2d93387" providerId="Windows Live" clId="Web-{957A097F-7336-4D94-9381-08F87A346F87}" dt="2020-01-20T21:45:12.041" v="1364"/>
        <pc:sldMkLst>
          <pc:docMk/>
          <pc:sldMk cId="65097956" sldId="311"/>
        </pc:sldMkLst>
      </pc:sldChg>
      <pc:sldChg chg="modSp modNotes">
        <pc:chgData name="Juan Castillo" userId="c0d9cb3ad2d93387" providerId="Windows Live" clId="Web-{957A097F-7336-4D94-9381-08F87A346F87}" dt="2020-01-20T21:44:32.946" v="1361"/>
        <pc:sldMkLst>
          <pc:docMk/>
          <pc:sldMk cId="2124034451" sldId="312"/>
        </pc:sldMkLst>
        <pc:spChg chg="mod">
          <ac:chgData name="Juan Castillo" userId="c0d9cb3ad2d93387" providerId="Windows Live" clId="Web-{957A097F-7336-4D94-9381-08F87A346F87}" dt="2020-01-20T21:30:48.744" v="1358" actId="20577"/>
          <ac:spMkLst>
            <pc:docMk/>
            <pc:sldMk cId="2124034451" sldId="312"/>
            <ac:spMk id="7" creationId="{AAB755B3-22C9-4F83-A44D-6FA30A43CFAA}"/>
          </ac:spMkLst>
        </pc:spChg>
        <pc:picChg chg="mod">
          <ac:chgData name="Juan Castillo" userId="c0d9cb3ad2d93387" providerId="Windows Live" clId="Web-{957A097F-7336-4D94-9381-08F87A346F87}" dt="2020-01-20T21:28:28.427" v="1070" actId="1076"/>
          <ac:picMkLst>
            <pc:docMk/>
            <pc:sldMk cId="2124034451" sldId="312"/>
            <ac:picMk id="3" creationId="{2F9C2535-D26E-47C7-9219-089887BA21C0}"/>
          </ac:picMkLst>
        </pc:picChg>
      </pc:sldChg>
      <pc:sldChg chg="modSp del modNotes">
        <pc:chgData name="Juan Castillo" userId="c0d9cb3ad2d93387" providerId="Windows Live" clId="Web-{957A097F-7336-4D94-9381-08F87A346F87}" dt="2020-01-20T22:17:00.871" v="1445"/>
        <pc:sldMkLst>
          <pc:docMk/>
          <pc:sldMk cId="36327841" sldId="314"/>
        </pc:sldMkLst>
        <pc:picChg chg="mod">
          <ac:chgData name="Juan Castillo" userId="c0d9cb3ad2d93387" providerId="Windows Live" clId="Web-{957A097F-7336-4D94-9381-08F87A346F87}" dt="2020-01-20T21:45:36.339" v="1369" actId="14100"/>
          <ac:picMkLst>
            <pc:docMk/>
            <pc:sldMk cId="36327841" sldId="314"/>
            <ac:picMk id="6" creationId="{00000000-0000-0000-0000-000000000000}"/>
          </ac:picMkLst>
        </pc:picChg>
      </pc:sldChg>
      <pc:sldChg chg="del modNotes">
        <pc:chgData name="Juan Castillo" userId="c0d9cb3ad2d93387" providerId="Windows Live" clId="Web-{957A097F-7336-4D94-9381-08F87A346F87}" dt="2020-01-20T22:16:37.730" v="1441"/>
        <pc:sldMkLst>
          <pc:docMk/>
          <pc:sldMk cId="3938407477" sldId="315"/>
        </pc:sldMkLst>
      </pc:sldChg>
      <pc:sldChg chg="modSp modNotes">
        <pc:chgData name="Juan Castillo" userId="c0d9cb3ad2d93387" providerId="Windows Live" clId="Web-{957A097F-7336-4D94-9381-08F87A346F87}" dt="2020-01-20T22:16:46.793" v="1442" actId="20577"/>
        <pc:sldMkLst>
          <pc:docMk/>
          <pc:sldMk cId="2534324242" sldId="316"/>
        </pc:sldMkLst>
        <pc:spChg chg="mod">
          <ac:chgData name="Juan Castillo" userId="c0d9cb3ad2d93387" providerId="Windows Live" clId="Web-{957A097F-7336-4D94-9381-08F87A346F87}" dt="2020-01-20T22:16:46.793" v="1442" actId="20577"/>
          <ac:spMkLst>
            <pc:docMk/>
            <pc:sldMk cId="2534324242" sldId="316"/>
            <ac:spMk id="401" creationId="{00000000-0000-0000-0000-000000000000}"/>
          </ac:spMkLst>
        </pc:spChg>
      </pc:sldChg>
      <pc:sldChg chg="addSp delSp modSp modNotes">
        <pc:chgData name="Juan Castillo" userId="c0d9cb3ad2d93387" providerId="Windows Live" clId="Web-{957A097F-7336-4D94-9381-08F87A346F87}" dt="2020-01-20T22:13:17.004" v="1425" actId="1076"/>
        <pc:sldMkLst>
          <pc:docMk/>
          <pc:sldMk cId="2809373018" sldId="317"/>
        </pc:sldMkLst>
        <pc:spChg chg="add del mod">
          <ac:chgData name="Juan Castillo" userId="c0d9cb3ad2d93387" providerId="Windows Live" clId="Web-{957A097F-7336-4D94-9381-08F87A346F87}" dt="2020-01-20T22:13:04.566" v="1422"/>
          <ac:spMkLst>
            <pc:docMk/>
            <pc:sldMk cId="2809373018" sldId="317"/>
            <ac:spMk id="2" creationId="{9AD0739A-8835-4780-A797-B538C128EDA3}"/>
          </ac:spMkLst>
        </pc:spChg>
        <pc:spChg chg="add mod">
          <ac:chgData name="Juan Castillo" userId="c0d9cb3ad2d93387" providerId="Windows Live" clId="Web-{957A097F-7336-4D94-9381-08F87A346F87}" dt="2020-01-20T22:13:17.004" v="1425" actId="1076"/>
          <ac:spMkLst>
            <pc:docMk/>
            <pc:sldMk cId="2809373018" sldId="317"/>
            <ac:spMk id="4" creationId="{481FF233-C23C-4EB7-84E2-0F2F52EBFF6F}"/>
          </ac:spMkLst>
        </pc:spChg>
        <pc:spChg chg="mod">
          <ac:chgData name="Juan Castillo" userId="c0d9cb3ad2d93387" providerId="Windows Live" clId="Web-{957A097F-7336-4D94-9381-08F87A346F87}" dt="2020-01-20T20:13:01.481" v="243" actId="20577"/>
          <ac:spMkLst>
            <pc:docMk/>
            <pc:sldMk cId="2809373018" sldId="317"/>
            <ac:spMk id="7" creationId="{AAB755B3-22C9-4F83-A44D-6FA30A43CFAA}"/>
          </ac:spMkLst>
        </pc:spChg>
      </pc:sldChg>
      <pc:sldChg chg="addSp delSp modSp modNotes">
        <pc:chgData name="Juan Castillo" userId="c0d9cb3ad2d93387" providerId="Windows Live" clId="Web-{957A097F-7336-4D94-9381-08F87A346F87}" dt="2020-01-20T22:13:44.036" v="1430" actId="20577"/>
        <pc:sldMkLst>
          <pc:docMk/>
          <pc:sldMk cId="2453885877" sldId="320"/>
        </pc:sldMkLst>
        <pc:spChg chg="add del mod">
          <ac:chgData name="Juan Castillo" userId="c0d9cb3ad2d93387" providerId="Windows Live" clId="Web-{957A097F-7336-4D94-9381-08F87A346F87}" dt="2020-01-20T22:13:44.036" v="1430" actId="20577"/>
          <ac:spMkLst>
            <pc:docMk/>
            <pc:sldMk cId="2453885877" sldId="320"/>
            <ac:spMk id="3" creationId="{85428013-41BD-495C-9B10-9EDB8692B7A8}"/>
          </ac:spMkLst>
        </pc:spChg>
        <pc:spChg chg="mod">
          <ac:chgData name="Juan Castillo" userId="c0d9cb3ad2d93387" providerId="Windows Live" clId="Web-{957A097F-7336-4D94-9381-08F87A346F87}" dt="2020-01-20T22:12:18.971" v="1397" actId="20577"/>
          <ac:spMkLst>
            <pc:docMk/>
            <pc:sldMk cId="2453885877" sldId="320"/>
            <ac:spMk id="7" creationId="{AAB755B3-22C9-4F83-A44D-6FA30A43CFAA}"/>
          </ac:spMkLst>
        </pc:spChg>
      </pc:sldChg>
      <pc:sldChg chg="modSp add ord replId">
        <pc:chgData name="Juan Castillo" userId="c0d9cb3ad2d93387" providerId="Windows Live" clId="Web-{957A097F-7336-4D94-9381-08F87A346F87}" dt="2020-01-20T22:14:11.787" v="1440" actId="20577"/>
        <pc:sldMkLst>
          <pc:docMk/>
          <pc:sldMk cId="1773193154" sldId="322"/>
        </pc:sldMkLst>
        <pc:spChg chg="mod">
          <ac:chgData name="Juan Castillo" userId="c0d9cb3ad2d93387" providerId="Windows Live" clId="Web-{957A097F-7336-4D94-9381-08F87A346F87}" dt="2020-01-20T22:14:11.787" v="1440" actId="20577"/>
          <ac:spMkLst>
            <pc:docMk/>
            <pc:sldMk cId="1773193154" sldId="322"/>
            <ac:spMk id="2" creationId="{00000000-0000-0000-0000-000000000000}"/>
          </ac:spMkLst>
        </pc:spChg>
      </pc:sldChg>
      <pc:sldChg chg="new del">
        <pc:chgData name="Juan Castillo" userId="c0d9cb3ad2d93387" providerId="Windows Live" clId="Web-{957A097F-7336-4D94-9381-08F87A346F87}" dt="2020-01-20T22:14:03.334" v="1433"/>
        <pc:sldMkLst>
          <pc:docMk/>
          <pc:sldMk cId="1855830724" sldId="322"/>
        </pc:sldMkLst>
      </pc:sldChg>
    </pc:docChg>
  </pc:docChgLst>
  <pc:docChgLst>
    <pc:chgData name="Susana Cadena Granda" userId="045ab5efa1462974" providerId="Windows Live" clId="Web-{2FD991C4-66CE-4B13-86D1-A528D1EE8277}"/>
    <pc:docChg chg="addSld modSld">
      <pc:chgData name="Susana Cadena Granda" userId="045ab5efa1462974" providerId="Windows Live" clId="Web-{2FD991C4-66CE-4B13-86D1-A528D1EE8277}" dt="2020-01-20T20:53:04.769" v="3349" actId="20577"/>
      <pc:docMkLst>
        <pc:docMk/>
      </pc:docMkLst>
      <pc:sldChg chg="addSp delSp modSp">
        <pc:chgData name="Susana Cadena Granda" userId="045ab5efa1462974" providerId="Windows Live" clId="Web-{2FD991C4-66CE-4B13-86D1-A528D1EE8277}" dt="2020-01-20T20:53:03.051" v="3347" actId="20577"/>
        <pc:sldMkLst>
          <pc:docMk/>
          <pc:sldMk cId="682375938" sldId="303"/>
        </pc:sldMkLst>
        <pc:spChg chg="mod">
          <ac:chgData name="Susana Cadena Granda" userId="045ab5efa1462974" providerId="Windows Live" clId="Web-{2FD991C4-66CE-4B13-86D1-A528D1EE8277}" dt="2020-01-20T20:53:03.051" v="3347" actId="20577"/>
          <ac:spMkLst>
            <pc:docMk/>
            <pc:sldMk cId="682375938" sldId="303"/>
            <ac:spMk id="7" creationId="{AAB755B3-22C9-4F83-A44D-6FA30A43CFAA}"/>
          </ac:spMkLst>
        </pc:spChg>
        <pc:spChg chg="mod">
          <ac:chgData name="Susana Cadena Granda" userId="045ab5efa1462974" providerId="Windows Live" clId="Web-{2FD991C4-66CE-4B13-86D1-A528D1EE8277}" dt="2020-01-20T17:55:57.290" v="1636" actId="20577"/>
          <ac:spMkLst>
            <pc:docMk/>
            <pc:sldMk cId="682375938" sldId="303"/>
            <ac:spMk id="401" creationId="{00000000-0000-0000-0000-000000000000}"/>
          </ac:spMkLst>
        </pc:spChg>
        <pc:graphicFrameChg chg="add del mod">
          <ac:chgData name="Susana Cadena Granda" userId="045ab5efa1462974" providerId="Windows Live" clId="Web-{2FD991C4-66CE-4B13-86D1-A528D1EE8277}" dt="2020-01-20T17:53:20.127" v="734"/>
          <ac:graphicFrameMkLst>
            <pc:docMk/>
            <pc:sldMk cId="682375938" sldId="303"/>
            <ac:graphicFrameMk id="4" creationId="{C637AD0E-56E5-4862-86C8-5128BF7925F2}"/>
          </ac:graphicFrameMkLst>
        </pc:graphicFrameChg>
        <pc:picChg chg="del">
          <ac:chgData name="Susana Cadena Granda" userId="045ab5efa1462974" providerId="Windows Live" clId="Web-{2FD991C4-66CE-4B13-86D1-A528D1EE8277}" dt="2020-01-20T18:02:41.293" v="2566"/>
          <ac:picMkLst>
            <pc:docMk/>
            <pc:sldMk cId="682375938" sldId="303"/>
            <ac:picMk id="2" creationId="{EB6E3225-8051-45D4-9966-28D7B3AF2D21}"/>
          </ac:picMkLst>
        </pc:picChg>
        <pc:picChg chg="add mod">
          <ac:chgData name="Susana Cadena Granda" userId="045ab5efa1462974" providerId="Windows Live" clId="Web-{2FD991C4-66CE-4B13-86D1-A528D1EE8277}" dt="2020-01-20T18:04:47.751" v="2599" actId="14100"/>
          <ac:picMkLst>
            <pc:docMk/>
            <pc:sldMk cId="682375938" sldId="303"/>
            <ac:picMk id="5" creationId="{0093BD6B-D2DC-463B-94D7-735747717C62}"/>
          </ac:picMkLst>
        </pc:picChg>
      </pc:sldChg>
      <pc:sldChg chg="new">
        <pc:chgData name="Susana Cadena Granda" userId="045ab5efa1462974" providerId="Windows Live" clId="Web-{2FD991C4-66CE-4B13-86D1-A528D1EE8277}" dt="2020-01-20T17:54:46.365" v="1468"/>
        <pc:sldMkLst>
          <pc:docMk/>
          <pc:sldMk cId="145351079" sldId="306"/>
        </pc:sldMkLst>
      </pc:sldChg>
      <pc:sldChg chg="add replId">
        <pc:chgData name="Susana Cadena Granda" userId="045ab5efa1462974" providerId="Windows Live" clId="Web-{2FD991C4-66CE-4B13-86D1-A528D1EE8277}" dt="2020-01-20T17:55:01.100" v="1469"/>
        <pc:sldMkLst>
          <pc:docMk/>
          <pc:sldMk cId="2811443695" sldId="307"/>
        </pc:sldMkLst>
      </pc:sldChg>
    </pc:docChg>
  </pc:docChgLst>
  <pc:docChgLst>
    <pc:chgData name="Pablo Veintimilla" userId="675a5df690d6a56d" providerId="Windows Live" clId="Web-{EA903AD2-B969-4E90-A84B-7685EB324F5B}"/>
    <pc:docChg chg="addSld delSld modSld sldOrd">
      <pc:chgData name="Pablo Veintimilla" userId="675a5df690d6a56d" providerId="Windows Live" clId="Web-{EA903AD2-B969-4E90-A84B-7685EB324F5B}" dt="2020-01-20T20:05:39.073" v="2057" actId="20577"/>
      <pc:docMkLst>
        <pc:docMk/>
      </pc:docMkLst>
      <pc:sldChg chg="del">
        <pc:chgData name="Pablo Veintimilla" userId="675a5df690d6a56d" providerId="Windows Live" clId="Web-{EA903AD2-B969-4E90-A84B-7685EB324F5B}" dt="2020-01-20T17:29:06.792" v="1"/>
        <pc:sldMkLst>
          <pc:docMk/>
          <pc:sldMk cId="0" sldId="258"/>
        </pc:sldMkLst>
      </pc:sldChg>
      <pc:sldChg chg="del">
        <pc:chgData name="Pablo Veintimilla" userId="675a5df690d6a56d" providerId="Windows Live" clId="Web-{EA903AD2-B969-4E90-A84B-7685EB324F5B}" dt="2020-01-20T17:29:07.699" v="2"/>
        <pc:sldMkLst>
          <pc:docMk/>
          <pc:sldMk cId="693080914" sldId="275"/>
        </pc:sldMkLst>
      </pc:sldChg>
      <pc:sldChg chg="del">
        <pc:chgData name="Pablo Veintimilla" userId="675a5df690d6a56d" providerId="Windows Live" clId="Web-{EA903AD2-B969-4E90-A84B-7685EB324F5B}" dt="2020-01-20T17:29:09.589" v="3"/>
        <pc:sldMkLst>
          <pc:docMk/>
          <pc:sldMk cId="2279161343" sldId="277"/>
        </pc:sldMkLst>
      </pc:sldChg>
      <pc:sldChg chg="del">
        <pc:chgData name="Pablo Veintimilla" userId="675a5df690d6a56d" providerId="Windows Live" clId="Web-{EA903AD2-B969-4E90-A84B-7685EB324F5B}" dt="2020-01-20T17:29:10.777" v="4"/>
        <pc:sldMkLst>
          <pc:docMk/>
          <pc:sldMk cId="764812499" sldId="278"/>
        </pc:sldMkLst>
      </pc:sldChg>
      <pc:sldChg chg="del">
        <pc:chgData name="Pablo Veintimilla" userId="675a5df690d6a56d" providerId="Windows Live" clId="Web-{EA903AD2-B969-4E90-A84B-7685EB324F5B}" dt="2020-01-20T17:29:12.980" v="5"/>
        <pc:sldMkLst>
          <pc:docMk/>
          <pc:sldMk cId="309278600" sldId="279"/>
        </pc:sldMkLst>
      </pc:sldChg>
      <pc:sldChg chg="del">
        <pc:chgData name="Pablo Veintimilla" userId="675a5df690d6a56d" providerId="Windows Live" clId="Web-{EA903AD2-B969-4E90-A84B-7685EB324F5B}" dt="2020-01-20T17:29:05.480" v="0"/>
        <pc:sldMkLst>
          <pc:docMk/>
          <pc:sldMk cId="3613374641" sldId="288"/>
        </pc:sldMkLst>
      </pc:sldChg>
      <pc:sldChg chg="addSp delSp modSp ord">
        <pc:chgData name="Pablo Veintimilla" userId="675a5df690d6a56d" providerId="Windows Live" clId="Web-{EA903AD2-B969-4E90-A84B-7685EB324F5B}" dt="2020-01-20T19:30:53.976" v="1965" actId="1076"/>
        <pc:sldMkLst>
          <pc:docMk/>
          <pc:sldMk cId="2287285877" sldId="302"/>
        </pc:sldMkLst>
        <pc:spChg chg="mod">
          <ac:chgData name="Pablo Veintimilla" userId="675a5df690d6a56d" providerId="Windows Live" clId="Web-{EA903AD2-B969-4E90-A84B-7685EB324F5B}" dt="2020-01-20T19:03:38.884" v="1329" actId="20577"/>
          <ac:spMkLst>
            <pc:docMk/>
            <pc:sldMk cId="2287285877" sldId="302"/>
            <ac:spMk id="7" creationId="{AAB755B3-22C9-4F83-A44D-6FA30A43CFAA}"/>
          </ac:spMkLst>
        </pc:spChg>
        <pc:spChg chg="mod">
          <ac:chgData name="Pablo Veintimilla" userId="675a5df690d6a56d" providerId="Windows Live" clId="Web-{EA903AD2-B969-4E90-A84B-7685EB324F5B}" dt="2020-01-20T17:29:29.481" v="38" actId="20577"/>
          <ac:spMkLst>
            <pc:docMk/>
            <pc:sldMk cId="2287285877" sldId="302"/>
            <ac:spMk id="401" creationId="{00000000-0000-0000-0000-000000000000}"/>
          </ac:spMkLst>
        </pc:spChg>
        <pc:picChg chg="del">
          <ac:chgData name="Pablo Veintimilla" userId="675a5df690d6a56d" providerId="Windows Live" clId="Web-{EA903AD2-B969-4E90-A84B-7685EB324F5B}" dt="2020-01-20T19:05:35.546" v="1332"/>
          <ac:picMkLst>
            <pc:docMk/>
            <pc:sldMk cId="2287285877" sldId="302"/>
            <ac:picMk id="2" creationId="{EB6E3225-8051-45D4-9966-28D7B3AF2D21}"/>
          </ac:picMkLst>
        </pc:picChg>
        <pc:picChg chg="add mod modCrop">
          <ac:chgData name="Pablo Veintimilla" userId="675a5df690d6a56d" providerId="Windows Live" clId="Web-{EA903AD2-B969-4E90-A84B-7685EB324F5B}" dt="2020-01-20T19:30:53.976" v="1965" actId="1076"/>
          <ac:picMkLst>
            <pc:docMk/>
            <pc:sldMk cId="2287285877" sldId="302"/>
            <ac:picMk id="3" creationId="{12F3103E-98BF-4E2D-A07C-AC7559739B16}"/>
          </ac:picMkLst>
        </pc:picChg>
      </pc:sldChg>
      <pc:sldChg chg="modSp">
        <pc:chgData name="Pablo Veintimilla" userId="675a5df690d6a56d" providerId="Windows Live" clId="Web-{EA903AD2-B969-4E90-A84B-7685EB324F5B}" dt="2020-01-20T19:32:13.198" v="1987" actId="20577"/>
        <pc:sldMkLst>
          <pc:docMk/>
          <pc:sldMk cId="3003332592" sldId="304"/>
        </pc:sldMkLst>
        <pc:spChg chg="mod">
          <ac:chgData name="Pablo Veintimilla" userId="675a5df690d6a56d" providerId="Windows Live" clId="Web-{EA903AD2-B969-4E90-A84B-7685EB324F5B}" dt="2020-01-20T19:32:13.198" v="1987" actId="20577"/>
          <ac:spMkLst>
            <pc:docMk/>
            <pc:sldMk cId="3003332592" sldId="304"/>
            <ac:spMk id="401" creationId="{00000000-0000-0000-0000-000000000000}"/>
          </ac:spMkLst>
        </pc:spChg>
      </pc:sldChg>
      <pc:sldChg chg="modSp">
        <pc:chgData name="Pablo Veintimilla" userId="675a5df690d6a56d" providerId="Windows Live" clId="Web-{EA903AD2-B969-4E90-A84B-7685EB324F5B}" dt="2020-01-20T20:05:22.322" v="2020" actId="20577"/>
        <pc:sldMkLst>
          <pc:docMk/>
          <pc:sldMk cId="2124034451" sldId="312"/>
        </pc:sldMkLst>
        <pc:spChg chg="mod">
          <ac:chgData name="Pablo Veintimilla" userId="675a5df690d6a56d" providerId="Windows Live" clId="Web-{EA903AD2-B969-4E90-A84B-7685EB324F5B}" dt="2020-01-20T20:05:22.322" v="2020" actId="20577"/>
          <ac:spMkLst>
            <pc:docMk/>
            <pc:sldMk cId="2124034451" sldId="312"/>
            <ac:spMk id="7" creationId="{AAB755B3-22C9-4F83-A44D-6FA30A43CFAA}"/>
          </ac:spMkLst>
        </pc:spChg>
      </pc:sldChg>
      <pc:sldChg chg="addSp modSp add replId">
        <pc:chgData name="Pablo Veintimilla" userId="675a5df690d6a56d" providerId="Windows Live" clId="Web-{EA903AD2-B969-4E90-A84B-7685EB324F5B}" dt="2020-01-20T20:05:37.682" v="2055" actId="20577"/>
        <pc:sldMkLst>
          <pc:docMk/>
          <pc:sldMk cId="1200860815" sldId="318"/>
        </pc:sldMkLst>
        <pc:spChg chg="mod">
          <ac:chgData name="Pablo Veintimilla" userId="675a5df690d6a56d" providerId="Windows Live" clId="Web-{EA903AD2-B969-4E90-A84B-7685EB324F5B}" dt="2020-01-20T20:05:37.682" v="2055" actId="20577"/>
          <ac:spMkLst>
            <pc:docMk/>
            <pc:sldMk cId="1200860815" sldId="318"/>
            <ac:spMk id="7" creationId="{AAB755B3-22C9-4F83-A44D-6FA30A43CFAA}"/>
          </ac:spMkLst>
        </pc:spChg>
        <pc:spChg chg="mod">
          <ac:chgData name="Pablo Veintimilla" userId="675a5df690d6a56d" providerId="Windows Live" clId="Web-{EA903AD2-B969-4E90-A84B-7685EB324F5B}" dt="2020-01-20T19:31:58.072" v="1966" actId="20577"/>
          <ac:spMkLst>
            <pc:docMk/>
            <pc:sldMk cId="1200860815" sldId="318"/>
            <ac:spMk id="401" creationId="{00000000-0000-0000-0000-000000000000}"/>
          </ac:spMkLst>
        </pc:spChg>
        <pc:picChg chg="add mod modCrop">
          <ac:chgData name="Pablo Veintimilla" userId="675a5df690d6a56d" providerId="Windows Live" clId="Web-{EA903AD2-B969-4E90-A84B-7685EB324F5B}" dt="2020-01-20T19:19:28.303" v="1664" actId="1076"/>
          <ac:picMkLst>
            <pc:docMk/>
            <pc:sldMk cId="1200860815" sldId="318"/>
            <ac:picMk id="2" creationId="{20C147E7-0888-4333-A7DC-9134A0E49D7B}"/>
          </ac:picMkLst>
        </pc:picChg>
      </pc:sldChg>
      <pc:sldChg chg="addSp modSp add ord replId">
        <pc:chgData name="Pablo Veintimilla" userId="675a5df690d6a56d" providerId="Windows Live" clId="Web-{EA903AD2-B969-4E90-A84B-7685EB324F5B}" dt="2020-01-20T19:35:24.035" v="1991" actId="1076"/>
        <pc:sldMkLst>
          <pc:docMk/>
          <pc:sldMk cId="276821293" sldId="319"/>
        </pc:sldMkLst>
        <pc:spChg chg="mod">
          <ac:chgData name="Pablo Veintimilla" userId="675a5df690d6a56d" providerId="Windows Live" clId="Web-{EA903AD2-B969-4E90-A84B-7685EB324F5B}" dt="2020-01-20T19:26:09.384" v="1951" actId="20577"/>
          <ac:spMkLst>
            <pc:docMk/>
            <pc:sldMk cId="276821293" sldId="319"/>
            <ac:spMk id="7" creationId="{AAB755B3-22C9-4F83-A44D-6FA30A43CFAA}"/>
          </ac:spMkLst>
        </pc:spChg>
        <pc:spChg chg="mod">
          <ac:chgData name="Pablo Veintimilla" userId="675a5df690d6a56d" providerId="Windows Live" clId="Web-{EA903AD2-B969-4E90-A84B-7685EB324F5B}" dt="2020-01-20T19:15:37.668" v="1654" actId="20577"/>
          <ac:spMkLst>
            <pc:docMk/>
            <pc:sldMk cId="276821293" sldId="319"/>
            <ac:spMk id="401" creationId="{00000000-0000-0000-0000-000000000000}"/>
          </ac:spMkLst>
        </pc:spChg>
        <pc:picChg chg="add mod">
          <ac:chgData name="Pablo Veintimilla" userId="675a5df690d6a56d" providerId="Windows Live" clId="Web-{EA903AD2-B969-4E90-A84B-7685EB324F5B}" dt="2020-01-20T19:35:24.035" v="1991" actId="1076"/>
          <ac:picMkLst>
            <pc:docMk/>
            <pc:sldMk cId="276821293" sldId="319"/>
            <ac:picMk id="2" creationId="{17178765-533A-4A35-923B-955A9E05FCDC}"/>
          </ac:picMkLst>
        </pc:picChg>
      </pc:sldChg>
    </pc:docChg>
  </pc:docChgLst>
  <pc:docChgLst>
    <pc:chgData name="Juan Castillo" userId="c0d9cb3ad2d93387" providerId="Windows Live" clId="Web-{43FDB4D9-85FF-481E-A8A8-52895140FE60}"/>
    <pc:docChg chg="addSld delSld modSld sldOrd">
      <pc:chgData name="Juan Castillo" userId="c0d9cb3ad2d93387" providerId="Windows Live" clId="Web-{43FDB4D9-85FF-481E-A8A8-52895140FE60}" dt="2020-01-20T19:34:47.404" v="1999"/>
      <pc:docMkLst>
        <pc:docMk/>
      </pc:docMkLst>
      <pc:sldChg chg="modSp">
        <pc:chgData name="Juan Castillo" userId="c0d9cb3ad2d93387" providerId="Windows Live" clId="Web-{43FDB4D9-85FF-481E-A8A8-52895140FE60}" dt="2020-01-20T19:29:35.198" v="1634" actId="1076"/>
        <pc:sldMkLst>
          <pc:docMk/>
          <pc:sldMk cId="2997331167" sldId="290"/>
        </pc:sldMkLst>
        <pc:spChg chg="mod">
          <ac:chgData name="Juan Castillo" userId="c0d9cb3ad2d93387" providerId="Windows Live" clId="Web-{43FDB4D9-85FF-481E-A8A8-52895140FE60}" dt="2020-01-20T19:29:35.198" v="1634" actId="1076"/>
          <ac:spMkLst>
            <pc:docMk/>
            <pc:sldMk cId="2997331167" sldId="290"/>
            <ac:spMk id="6" creationId="{E8D1F2FB-3C0D-401F-AFEB-B39B283117FB}"/>
          </ac:spMkLst>
        </pc:spChg>
        <pc:spChg chg="mod">
          <ac:chgData name="Juan Castillo" userId="c0d9cb3ad2d93387" providerId="Windows Live" clId="Web-{43FDB4D9-85FF-481E-A8A8-52895140FE60}" dt="2020-01-20T18:20:53.603" v="10" actId="20577"/>
          <ac:spMkLst>
            <pc:docMk/>
            <pc:sldMk cId="2997331167" sldId="290"/>
            <ac:spMk id="9" creationId="{A52A0192-DDAB-41FB-BA10-E060AE68F06F}"/>
          </ac:spMkLst>
        </pc:spChg>
      </pc:sldChg>
      <pc:sldChg chg="modSp">
        <pc:chgData name="Juan Castillo" userId="c0d9cb3ad2d93387" providerId="Windows Live" clId="Web-{43FDB4D9-85FF-481E-A8A8-52895140FE60}" dt="2020-01-20T18:40:52.908" v="37" actId="20577"/>
        <pc:sldMkLst>
          <pc:docMk/>
          <pc:sldMk cId="682375938" sldId="303"/>
        </pc:sldMkLst>
        <pc:spChg chg="mod">
          <ac:chgData name="Juan Castillo" userId="c0d9cb3ad2d93387" providerId="Windows Live" clId="Web-{43FDB4D9-85FF-481E-A8A8-52895140FE60}" dt="2020-01-20T18:40:00.218" v="19" actId="20577"/>
          <ac:spMkLst>
            <pc:docMk/>
            <pc:sldMk cId="682375938" sldId="303"/>
            <ac:spMk id="7" creationId="{AAB755B3-22C9-4F83-A44D-6FA30A43CFAA}"/>
          </ac:spMkLst>
        </pc:spChg>
        <pc:spChg chg="mod">
          <ac:chgData name="Juan Castillo" userId="c0d9cb3ad2d93387" providerId="Windows Live" clId="Web-{43FDB4D9-85FF-481E-A8A8-52895140FE60}" dt="2020-01-20T18:40:52.908" v="37" actId="20577"/>
          <ac:spMkLst>
            <pc:docMk/>
            <pc:sldMk cId="682375938" sldId="303"/>
            <ac:spMk id="401" creationId="{00000000-0000-0000-0000-000000000000}"/>
          </ac:spMkLst>
        </pc:spChg>
      </pc:sldChg>
      <pc:sldChg chg="del">
        <pc:chgData name="Juan Castillo" userId="c0d9cb3ad2d93387" providerId="Windows Live" clId="Web-{43FDB4D9-85FF-481E-A8A8-52895140FE60}" dt="2020-01-20T19:34:47.404" v="1999"/>
        <pc:sldMkLst>
          <pc:docMk/>
          <pc:sldMk cId="3003332592" sldId="304"/>
        </pc:sldMkLst>
      </pc:sldChg>
      <pc:sldChg chg="ord">
        <pc:chgData name="Juan Castillo" userId="c0d9cb3ad2d93387" providerId="Windows Live" clId="Web-{43FDB4D9-85FF-481E-A8A8-52895140FE60}" dt="2020-01-20T18:53:17.569" v="711"/>
        <pc:sldMkLst>
          <pc:docMk/>
          <pc:sldMk cId="202518695" sldId="305"/>
        </pc:sldMkLst>
      </pc:sldChg>
      <pc:sldChg chg="del">
        <pc:chgData name="Juan Castillo" userId="c0d9cb3ad2d93387" providerId="Windows Live" clId="Web-{43FDB4D9-85FF-481E-A8A8-52895140FE60}" dt="2020-01-20T19:32:51.575" v="1990"/>
        <pc:sldMkLst>
          <pc:docMk/>
          <pc:sldMk cId="145351079" sldId="306"/>
        </pc:sldMkLst>
      </pc:sldChg>
      <pc:sldChg chg="modSp del ord">
        <pc:chgData name="Juan Castillo" userId="c0d9cb3ad2d93387" providerId="Windows Live" clId="Web-{43FDB4D9-85FF-481E-A8A8-52895140FE60}" dt="2020-01-20T19:34:08.388" v="1997"/>
        <pc:sldMkLst>
          <pc:docMk/>
          <pc:sldMk cId="2811443695" sldId="307"/>
        </pc:sldMkLst>
        <pc:spChg chg="mod">
          <ac:chgData name="Juan Castillo" userId="c0d9cb3ad2d93387" providerId="Windows Live" clId="Web-{43FDB4D9-85FF-481E-A8A8-52895140FE60}" dt="2020-01-20T19:32:41.059" v="1987" actId="20577"/>
          <ac:spMkLst>
            <pc:docMk/>
            <pc:sldMk cId="2811443695" sldId="307"/>
            <ac:spMk id="7" creationId="{AAB755B3-22C9-4F83-A44D-6FA30A43CFAA}"/>
          </ac:spMkLst>
        </pc:spChg>
      </pc:sldChg>
      <pc:sldChg chg="addSp delSp modSp ord">
        <pc:chgData name="Juan Castillo" userId="c0d9cb3ad2d93387" providerId="Windows Live" clId="Web-{43FDB4D9-85FF-481E-A8A8-52895140FE60}" dt="2020-01-20T19:05:16.588" v="1016" actId="20577"/>
        <pc:sldMkLst>
          <pc:docMk/>
          <pc:sldMk cId="352012155" sldId="313"/>
        </pc:sldMkLst>
        <pc:spChg chg="mod">
          <ac:chgData name="Juan Castillo" userId="c0d9cb3ad2d93387" providerId="Windows Live" clId="Web-{43FDB4D9-85FF-481E-A8A8-52895140FE60}" dt="2020-01-20T19:05:16.588" v="1016" actId="20577"/>
          <ac:spMkLst>
            <pc:docMk/>
            <pc:sldMk cId="352012155" sldId="313"/>
            <ac:spMk id="7" creationId="{AAB755B3-22C9-4F83-A44D-6FA30A43CFAA}"/>
          </ac:spMkLst>
        </pc:spChg>
        <pc:picChg chg="add mod">
          <ac:chgData name="Juan Castillo" userId="c0d9cb3ad2d93387" providerId="Windows Live" clId="Web-{43FDB4D9-85FF-481E-A8A8-52895140FE60}" dt="2020-01-20T18:43:24.228" v="48" actId="14100"/>
          <ac:picMkLst>
            <pc:docMk/>
            <pc:sldMk cId="352012155" sldId="313"/>
            <ac:picMk id="2" creationId="{AE5FFDD9-7107-4777-B8FA-B3E1F9592DB0}"/>
          </ac:picMkLst>
        </pc:picChg>
        <pc:picChg chg="del">
          <ac:chgData name="Juan Castillo" userId="c0d9cb3ad2d93387" providerId="Windows Live" clId="Web-{43FDB4D9-85FF-481E-A8A8-52895140FE60}" dt="2020-01-20T18:42:27.913" v="45"/>
          <ac:picMkLst>
            <pc:docMk/>
            <pc:sldMk cId="352012155" sldId="313"/>
            <ac:picMk id="3" creationId="{2F9C2535-D26E-47C7-9219-089887BA21C0}"/>
          </ac:picMkLst>
        </pc:picChg>
      </pc:sldChg>
      <pc:sldChg chg="modSp">
        <pc:chgData name="Juan Castillo" userId="c0d9cb3ad2d93387" providerId="Windows Live" clId="Web-{43FDB4D9-85FF-481E-A8A8-52895140FE60}" dt="2020-01-20T18:41:40.441" v="42" actId="20577"/>
        <pc:sldMkLst>
          <pc:docMk/>
          <pc:sldMk cId="36327841" sldId="314"/>
        </pc:sldMkLst>
        <pc:spChg chg="mod">
          <ac:chgData name="Juan Castillo" userId="c0d9cb3ad2d93387" providerId="Windows Live" clId="Web-{43FDB4D9-85FF-481E-A8A8-52895140FE60}" dt="2020-01-20T18:41:40.441" v="42" actId="20577"/>
          <ac:spMkLst>
            <pc:docMk/>
            <pc:sldMk cId="36327841" sldId="314"/>
            <ac:spMk id="7" creationId="{AAB755B3-22C9-4F83-A44D-6FA30A43CFAA}"/>
          </ac:spMkLst>
        </pc:spChg>
      </pc:sldChg>
      <pc:sldChg chg="addSp delSp modSp add ord replId">
        <pc:chgData name="Juan Castillo" userId="c0d9cb3ad2d93387" providerId="Windows Live" clId="Web-{43FDB4D9-85FF-481E-A8A8-52895140FE60}" dt="2020-01-20T19:24:55.180" v="1021" actId="20577"/>
        <pc:sldMkLst>
          <pc:docMk/>
          <pc:sldMk cId="2809373018" sldId="317"/>
        </pc:sldMkLst>
        <pc:spChg chg="add del mod">
          <ac:chgData name="Juan Castillo" userId="c0d9cb3ad2d93387" providerId="Windows Live" clId="Web-{43FDB4D9-85FF-481E-A8A8-52895140FE60}" dt="2020-01-20T18:55:24.873" v="725"/>
          <ac:spMkLst>
            <pc:docMk/>
            <pc:sldMk cId="2809373018" sldId="317"/>
            <ac:spMk id="5" creationId="{D229742C-B223-4198-977E-A7BB509D467D}"/>
          </ac:spMkLst>
        </pc:spChg>
        <pc:spChg chg="mod">
          <ac:chgData name="Juan Castillo" userId="c0d9cb3ad2d93387" providerId="Windows Live" clId="Web-{43FDB4D9-85FF-481E-A8A8-52895140FE60}" dt="2020-01-20T19:24:55.180" v="1021" actId="20577"/>
          <ac:spMkLst>
            <pc:docMk/>
            <pc:sldMk cId="2809373018" sldId="317"/>
            <ac:spMk id="7" creationId="{AAB755B3-22C9-4F83-A44D-6FA30A43CFAA}"/>
          </ac:spMkLst>
        </pc:spChg>
        <pc:spChg chg="mod">
          <ac:chgData name="Juan Castillo" userId="c0d9cb3ad2d93387" providerId="Windows Live" clId="Web-{43FDB4D9-85FF-481E-A8A8-52895140FE60}" dt="2020-01-20T18:52:02.347" v="692" actId="20577"/>
          <ac:spMkLst>
            <pc:docMk/>
            <pc:sldMk cId="2809373018" sldId="317"/>
            <ac:spMk id="401" creationId="{00000000-0000-0000-0000-000000000000}"/>
          </ac:spMkLst>
        </pc:spChg>
        <pc:picChg chg="del">
          <ac:chgData name="Juan Castillo" userId="c0d9cb3ad2d93387" providerId="Windows Live" clId="Web-{43FDB4D9-85FF-481E-A8A8-52895140FE60}" dt="2020-01-20T18:53:39.164" v="715"/>
          <ac:picMkLst>
            <pc:docMk/>
            <pc:sldMk cId="2809373018" sldId="317"/>
            <ac:picMk id="2" creationId="{AE5FFDD9-7107-4777-B8FA-B3E1F9592DB0}"/>
          </ac:picMkLst>
        </pc:picChg>
        <pc:picChg chg="add mod">
          <ac:chgData name="Juan Castillo" userId="c0d9cb3ad2d93387" providerId="Windows Live" clId="Web-{43FDB4D9-85FF-481E-A8A8-52895140FE60}" dt="2020-01-20T18:55:31.982" v="728" actId="1076"/>
          <ac:picMkLst>
            <pc:docMk/>
            <pc:sldMk cId="2809373018" sldId="317"/>
            <ac:picMk id="3" creationId="{CC252843-3964-4C5B-9CA9-744EA1102DF8}"/>
          </ac:picMkLst>
        </pc:picChg>
      </pc:sldChg>
      <pc:sldChg chg="addSp delSp modSp add ord replId">
        <pc:chgData name="Juan Castillo" userId="c0d9cb3ad2d93387" providerId="Windows Live" clId="Web-{43FDB4D9-85FF-481E-A8A8-52895140FE60}" dt="2020-01-20T19:31:25.746" v="1826" actId="20577"/>
        <pc:sldMkLst>
          <pc:docMk/>
          <pc:sldMk cId="2453885877" sldId="320"/>
        </pc:sldMkLst>
        <pc:spChg chg="add mod">
          <ac:chgData name="Juan Castillo" userId="c0d9cb3ad2d93387" providerId="Windows Live" clId="Web-{43FDB4D9-85FF-481E-A8A8-52895140FE60}" dt="2020-01-20T19:29:55.292" v="1646" actId="1076"/>
          <ac:spMkLst>
            <pc:docMk/>
            <pc:sldMk cId="2453885877" sldId="320"/>
            <ac:spMk id="5" creationId="{20E625EB-E31C-434C-96F7-CC5A11EEC11E}"/>
          </ac:spMkLst>
        </pc:spChg>
        <pc:spChg chg="mod">
          <ac:chgData name="Juan Castillo" userId="c0d9cb3ad2d93387" providerId="Windows Live" clId="Web-{43FDB4D9-85FF-481E-A8A8-52895140FE60}" dt="2020-01-20T19:31:00.480" v="1796" actId="20577"/>
          <ac:spMkLst>
            <pc:docMk/>
            <pc:sldMk cId="2453885877" sldId="320"/>
            <ac:spMk id="7" creationId="{AAB755B3-22C9-4F83-A44D-6FA30A43CFAA}"/>
          </ac:spMkLst>
        </pc:spChg>
        <pc:spChg chg="mod">
          <ac:chgData name="Juan Castillo" userId="c0d9cb3ad2d93387" providerId="Windows Live" clId="Web-{43FDB4D9-85FF-481E-A8A8-52895140FE60}" dt="2020-01-20T19:31:25.746" v="1826" actId="20577"/>
          <ac:spMkLst>
            <pc:docMk/>
            <pc:sldMk cId="2453885877" sldId="320"/>
            <ac:spMk id="401" creationId="{00000000-0000-0000-0000-000000000000}"/>
          </ac:spMkLst>
        </pc:spChg>
        <pc:grpChg chg="add mod">
          <ac:chgData name="Juan Castillo" userId="c0d9cb3ad2d93387" providerId="Windows Live" clId="Web-{43FDB4D9-85FF-481E-A8A8-52895140FE60}" dt="2020-01-20T19:29:55.261" v="1645" actId="1076"/>
          <ac:grpSpMkLst>
            <pc:docMk/>
            <pc:sldMk cId="2453885877" sldId="320"/>
            <ac:grpSpMk id="4" creationId="{E812D543-F2AF-4B3B-A331-2AD5B994E39E}"/>
          </ac:grpSpMkLst>
        </pc:grpChg>
        <pc:grpChg chg="add mod">
          <ac:chgData name="Juan Castillo" userId="c0d9cb3ad2d93387" providerId="Windows Live" clId="Web-{43FDB4D9-85FF-481E-A8A8-52895140FE60}" dt="2020-01-20T19:29:55.339" v="1647" actId="1076"/>
          <ac:grpSpMkLst>
            <pc:docMk/>
            <pc:sldMk cId="2453885877" sldId="320"/>
            <ac:grpSpMk id="11" creationId="{C92E2666-898A-4F89-8308-85CCD1338856}"/>
          </ac:grpSpMkLst>
        </pc:grpChg>
        <pc:picChg chg="add mod">
          <ac:chgData name="Juan Castillo" userId="c0d9cb3ad2d93387" providerId="Windows Live" clId="Web-{43FDB4D9-85FF-481E-A8A8-52895140FE60}" dt="2020-01-20T19:29:55.230" v="1644" actId="1076"/>
          <ac:picMkLst>
            <pc:docMk/>
            <pc:sldMk cId="2453885877" sldId="320"/>
            <ac:picMk id="2" creationId="{6FAA4BF0-A3FF-40C6-A6D2-7F68805CA70C}"/>
          </ac:picMkLst>
        </pc:picChg>
        <pc:picChg chg="del">
          <ac:chgData name="Juan Castillo" userId="c0d9cb3ad2d93387" providerId="Windows Live" clId="Web-{43FDB4D9-85FF-481E-A8A8-52895140FE60}" dt="2020-01-20T19:29:46.792" v="1635"/>
          <ac:picMkLst>
            <pc:docMk/>
            <pc:sldMk cId="2453885877" sldId="320"/>
            <ac:picMk id="3" creationId="{CC252843-3964-4C5B-9CA9-744EA1102DF8}"/>
          </ac:picMkLst>
        </pc:picChg>
        <pc:picChg chg="add mod">
          <ac:chgData name="Juan Castillo" userId="c0d9cb3ad2d93387" providerId="Windows Live" clId="Web-{43FDB4D9-85FF-481E-A8A8-52895140FE60}" dt="2020-01-20T19:31:17.168" v="1802" actId="1076"/>
          <ac:picMkLst>
            <pc:docMk/>
            <pc:sldMk cId="2453885877" sldId="320"/>
            <ac:picMk id="13" creationId="{7A9E2C8A-E2F3-41E3-8E87-1CC1518C1A1C}"/>
          </ac:picMkLst>
        </pc:picChg>
        <pc:picChg chg="add mod">
          <ac:chgData name="Juan Castillo" userId="c0d9cb3ad2d93387" providerId="Windows Live" clId="Web-{43FDB4D9-85FF-481E-A8A8-52895140FE60}" dt="2020-01-20T19:31:17.199" v="1803" actId="1076"/>
          <ac:picMkLst>
            <pc:docMk/>
            <pc:sldMk cId="2453885877" sldId="320"/>
            <ac:picMk id="19" creationId="{FA103838-D004-4975-9FD5-ACB6B33FD636}"/>
          </ac:picMkLst>
        </pc:picChg>
        <pc:picChg chg="add mod">
          <ac:chgData name="Juan Castillo" userId="c0d9cb3ad2d93387" providerId="Windows Live" clId="Web-{43FDB4D9-85FF-481E-A8A8-52895140FE60}" dt="2020-01-20T19:31:17.215" v="1804" actId="1076"/>
          <ac:picMkLst>
            <pc:docMk/>
            <pc:sldMk cId="2453885877" sldId="320"/>
            <ac:picMk id="21" creationId="{0B68B8F7-B7D9-42ED-B547-CA33E9B850C7}"/>
          </ac:picMkLst>
        </pc:picChg>
      </pc:sldChg>
      <pc:sldChg chg="modSp add ord replId">
        <pc:chgData name="Juan Castillo" userId="c0d9cb3ad2d93387" providerId="Windows Live" clId="Web-{43FDB4D9-85FF-481E-A8A8-52895140FE60}" dt="2020-01-20T19:34:37.951" v="1998"/>
        <pc:sldMkLst>
          <pc:docMk/>
          <pc:sldMk cId="3233413057" sldId="321"/>
        </pc:sldMkLst>
        <pc:spChg chg="mod">
          <ac:chgData name="Juan Castillo" userId="c0d9cb3ad2d93387" providerId="Windows Live" clId="Web-{43FDB4D9-85FF-481E-A8A8-52895140FE60}" dt="2020-01-20T19:34:06.685" v="1995" actId="20577"/>
          <ac:spMkLst>
            <pc:docMk/>
            <pc:sldMk cId="3233413057" sldId="321"/>
            <ac:spMk id="7" creationId="{AAB755B3-22C9-4F83-A44D-6FA30A43CFAA}"/>
          </ac:spMkLst>
        </pc:spChg>
      </pc:sldChg>
    </pc:docChg>
  </pc:docChgLst>
  <pc:docChgLst>
    <pc:chgData name="Juan Castillo" userId="c0d9cb3ad2d93387" providerId="Windows Live" clId="Web-{16DAEBBC-5EBC-4040-ACFF-F75FC9349059}"/>
    <pc:docChg chg="addSld delSld modSld sldOrd">
      <pc:chgData name="Juan Castillo" userId="c0d9cb3ad2d93387" providerId="Windows Live" clId="Web-{16DAEBBC-5EBC-4040-ACFF-F75FC9349059}" dt="2020-01-20T18:12:33.804" v="2477" actId="20577"/>
      <pc:docMkLst>
        <pc:docMk/>
      </pc:docMkLst>
      <pc:sldChg chg="modSp add ord replId">
        <pc:chgData name="Juan Castillo" userId="c0d9cb3ad2d93387" providerId="Windows Live" clId="Web-{16DAEBBC-5EBC-4040-ACFF-F75FC9349059}" dt="2020-01-20T16:34:26.903" v="15" actId="20577"/>
        <pc:sldMkLst>
          <pc:docMk/>
          <pc:sldMk cId="3574431169" sldId="295"/>
        </pc:sldMkLst>
        <pc:spChg chg="mod">
          <ac:chgData name="Juan Castillo" userId="c0d9cb3ad2d93387" providerId="Windows Live" clId="Web-{16DAEBBC-5EBC-4040-ACFF-F75FC9349059}" dt="2020-01-20T16:34:26.903" v="15" actId="20577"/>
          <ac:spMkLst>
            <pc:docMk/>
            <pc:sldMk cId="3574431169" sldId="295"/>
            <ac:spMk id="2" creationId="{00000000-0000-0000-0000-000000000000}"/>
          </ac:spMkLst>
        </pc:spChg>
      </pc:sldChg>
      <pc:sldChg chg="delSp modSp add del ord replId">
        <pc:chgData name="Juan Castillo" userId="c0d9cb3ad2d93387" providerId="Windows Live" clId="Web-{16DAEBBC-5EBC-4040-ACFF-F75FC9349059}" dt="2020-01-20T16:55:52.965" v="729"/>
        <pc:sldMkLst>
          <pc:docMk/>
          <pc:sldMk cId="1743108723" sldId="296"/>
        </pc:sldMkLst>
        <pc:spChg chg="del">
          <ac:chgData name="Juan Castillo" userId="c0d9cb3ad2d93387" providerId="Windows Live" clId="Web-{16DAEBBC-5EBC-4040-ACFF-F75FC9349059}" dt="2020-01-20T16:37:01.092" v="95"/>
          <ac:spMkLst>
            <pc:docMk/>
            <pc:sldMk cId="1743108723" sldId="296"/>
            <ac:spMk id="6" creationId="{E8D1F2FB-3C0D-401F-AFEB-B39B283117FB}"/>
          </ac:spMkLst>
        </pc:spChg>
        <pc:spChg chg="mod">
          <ac:chgData name="Juan Castillo" userId="c0d9cb3ad2d93387" providerId="Windows Live" clId="Web-{16DAEBBC-5EBC-4040-ACFF-F75FC9349059}" dt="2020-01-20T16:54:45.229" v="716" actId="14100"/>
          <ac:spMkLst>
            <pc:docMk/>
            <pc:sldMk cId="1743108723" sldId="296"/>
            <ac:spMk id="7" creationId="{AAB755B3-22C9-4F83-A44D-6FA30A43CFAA}"/>
          </ac:spMkLst>
        </pc:spChg>
        <pc:spChg chg="del mod">
          <ac:chgData name="Juan Castillo" userId="c0d9cb3ad2d93387" providerId="Windows Live" clId="Web-{16DAEBBC-5EBC-4040-ACFF-F75FC9349059}" dt="2020-01-20T16:43:48.706" v="285"/>
          <ac:spMkLst>
            <pc:docMk/>
            <pc:sldMk cId="1743108723" sldId="296"/>
            <ac:spMk id="8" creationId="{B4BEE369-7EC7-4767-BE6A-5A97B2C79133}"/>
          </ac:spMkLst>
        </pc:spChg>
        <pc:spChg chg="del mod">
          <ac:chgData name="Juan Castillo" userId="c0d9cb3ad2d93387" providerId="Windows Live" clId="Web-{16DAEBBC-5EBC-4040-ACFF-F75FC9349059}" dt="2020-01-20T16:51:18.602" v="621"/>
          <ac:spMkLst>
            <pc:docMk/>
            <pc:sldMk cId="1743108723" sldId="296"/>
            <ac:spMk id="9" creationId="{A52A0192-DDAB-41FB-BA10-E060AE68F06F}"/>
          </ac:spMkLst>
        </pc:spChg>
        <pc:spChg chg="mod">
          <ac:chgData name="Juan Castillo" userId="c0d9cb3ad2d93387" providerId="Windows Live" clId="Web-{16DAEBBC-5EBC-4040-ACFF-F75FC9349059}" dt="2020-01-20T16:38:34.593" v="160" actId="20577"/>
          <ac:spMkLst>
            <pc:docMk/>
            <pc:sldMk cId="1743108723" sldId="296"/>
            <ac:spMk id="401" creationId="{00000000-0000-0000-0000-000000000000}"/>
          </ac:spMkLst>
        </pc:spChg>
        <pc:grpChg chg="del">
          <ac:chgData name="Juan Castillo" userId="c0d9cb3ad2d93387" providerId="Windows Live" clId="Web-{16DAEBBC-5EBC-4040-ACFF-F75FC9349059}" dt="2020-01-20T16:37:02.936" v="97"/>
          <ac:grpSpMkLst>
            <pc:docMk/>
            <pc:sldMk cId="1743108723" sldId="296"/>
            <ac:grpSpMk id="5" creationId="{BFC721E6-A79A-4C53-AE2D-599C102CF833}"/>
          </ac:grpSpMkLst>
        </pc:grpChg>
        <pc:grpChg chg="del">
          <ac:chgData name="Juan Castillo" userId="c0d9cb3ad2d93387" providerId="Windows Live" clId="Web-{16DAEBBC-5EBC-4040-ACFF-F75FC9349059}" dt="2020-01-20T16:37:03.827" v="98"/>
          <ac:grpSpMkLst>
            <pc:docMk/>
            <pc:sldMk cId="1743108723" sldId="296"/>
            <ac:grpSpMk id="14" creationId="{391CAE6E-CB41-4DEF-8076-11809832EEE4}"/>
          </ac:grpSpMkLst>
        </pc:grpChg>
        <pc:picChg chg="del">
          <ac:chgData name="Juan Castillo" userId="c0d9cb3ad2d93387" providerId="Windows Live" clId="Web-{16DAEBBC-5EBC-4040-ACFF-F75FC9349059}" dt="2020-01-20T16:37:02.030" v="96"/>
          <ac:picMkLst>
            <pc:docMk/>
            <pc:sldMk cId="1743108723" sldId="296"/>
            <ac:picMk id="3" creationId="{74D40A59-A057-4108-B65C-7FE376FDF5C0}"/>
          </ac:picMkLst>
        </pc:picChg>
        <pc:picChg chg="del">
          <ac:chgData name="Juan Castillo" userId="c0d9cb3ad2d93387" providerId="Windows Live" clId="Web-{16DAEBBC-5EBC-4040-ACFF-F75FC9349059}" dt="2020-01-20T16:37:10.670" v="101"/>
          <ac:picMkLst>
            <pc:docMk/>
            <pc:sldMk cId="1743108723" sldId="296"/>
            <ac:picMk id="10" creationId="{E16B750B-C22A-4ACC-8FC3-836BB216DC3C}"/>
          </ac:picMkLst>
        </pc:picChg>
        <pc:picChg chg="del">
          <ac:chgData name="Juan Castillo" userId="c0d9cb3ad2d93387" providerId="Windows Live" clId="Web-{16DAEBBC-5EBC-4040-ACFF-F75FC9349059}" dt="2020-01-20T16:37:11.389" v="102"/>
          <ac:picMkLst>
            <pc:docMk/>
            <pc:sldMk cId="1743108723" sldId="296"/>
            <ac:picMk id="11" creationId="{4A82A749-5AED-4F37-9676-D642C1D91E58}"/>
          </ac:picMkLst>
        </pc:picChg>
        <pc:picChg chg="del">
          <ac:chgData name="Juan Castillo" userId="c0d9cb3ad2d93387" providerId="Windows Live" clId="Web-{16DAEBBC-5EBC-4040-ACFF-F75FC9349059}" dt="2020-01-20T16:37:09.686" v="100"/>
          <ac:picMkLst>
            <pc:docMk/>
            <pc:sldMk cId="1743108723" sldId="296"/>
            <ac:picMk id="12" creationId="{552B740D-E3FA-4D06-AEC8-30DF70D5A18D}"/>
          </ac:picMkLst>
        </pc:picChg>
      </pc:sldChg>
      <pc:sldChg chg="add del replId">
        <pc:chgData name="Juan Castillo" userId="c0d9cb3ad2d93387" providerId="Windows Live" clId="Web-{16DAEBBC-5EBC-4040-ACFF-F75FC9349059}" dt="2020-01-20T16:53:54.276" v="695"/>
        <pc:sldMkLst>
          <pc:docMk/>
          <pc:sldMk cId="2574341506" sldId="297"/>
        </pc:sldMkLst>
      </pc:sldChg>
      <pc:sldChg chg="modSp add replId">
        <pc:chgData name="Juan Castillo" userId="c0d9cb3ad2d93387" providerId="Windows Live" clId="Web-{16DAEBBC-5EBC-4040-ACFF-F75FC9349059}" dt="2020-01-20T16:53:16.291" v="652" actId="20577"/>
        <pc:sldMkLst>
          <pc:docMk/>
          <pc:sldMk cId="717260836" sldId="298"/>
        </pc:sldMkLst>
        <pc:spChg chg="mod">
          <ac:chgData name="Juan Castillo" userId="c0d9cb3ad2d93387" providerId="Windows Live" clId="Web-{16DAEBBC-5EBC-4040-ACFF-F75FC9349059}" dt="2020-01-20T16:53:16.291" v="652" actId="20577"/>
          <ac:spMkLst>
            <pc:docMk/>
            <pc:sldMk cId="717260836" sldId="298"/>
            <ac:spMk id="2" creationId="{00000000-0000-0000-0000-000000000000}"/>
          </ac:spMkLst>
        </pc:spChg>
      </pc:sldChg>
      <pc:sldChg chg="add del ord replId">
        <pc:chgData name="Juan Castillo" userId="c0d9cb3ad2d93387" providerId="Windows Live" clId="Web-{16DAEBBC-5EBC-4040-ACFF-F75FC9349059}" dt="2020-01-20T16:55:54.871" v="730"/>
        <pc:sldMkLst>
          <pc:docMk/>
          <pc:sldMk cId="887641644" sldId="299"/>
        </pc:sldMkLst>
      </pc:sldChg>
      <pc:sldChg chg="modSp add replId">
        <pc:chgData name="Juan Castillo" userId="c0d9cb3ad2d93387" providerId="Windows Live" clId="Web-{16DAEBBC-5EBC-4040-ACFF-F75FC9349059}" dt="2020-01-20T16:54:17.604" v="713" actId="20577"/>
        <pc:sldMkLst>
          <pc:docMk/>
          <pc:sldMk cId="1837888207" sldId="300"/>
        </pc:sldMkLst>
        <pc:spChg chg="mod">
          <ac:chgData name="Juan Castillo" userId="c0d9cb3ad2d93387" providerId="Windows Live" clId="Web-{16DAEBBC-5EBC-4040-ACFF-F75FC9349059}" dt="2020-01-20T16:54:17.604" v="713" actId="20577"/>
          <ac:spMkLst>
            <pc:docMk/>
            <pc:sldMk cId="1837888207" sldId="300"/>
            <ac:spMk id="2" creationId="{00000000-0000-0000-0000-000000000000}"/>
          </ac:spMkLst>
        </pc:spChg>
      </pc:sldChg>
      <pc:sldChg chg="addSp delSp modSp add ord replId">
        <pc:chgData name="Juan Castillo" userId="c0d9cb3ad2d93387" providerId="Windows Live" clId="Web-{16DAEBBC-5EBC-4040-ACFF-F75FC9349059}" dt="2020-01-20T16:58:41.904" v="961"/>
        <pc:sldMkLst>
          <pc:docMk/>
          <pc:sldMk cId="4067032163" sldId="301"/>
        </pc:sldMkLst>
        <pc:spChg chg="add del mod">
          <ac:chgData name="Juan Castillo" userId="c0d9cb3ad2d93387" providerId="Windows Live" clId="Web-{16DAEBBC-5EBC-4040-ACFF-F75FC9349059}" dt="2020-01-20T16:55:39.980" v="724"/>
          <ac:spMkLst>
            <pc:docMk/>
            <pc:sldMk cId="4067032163" sldId="301"/>
            <ac:spMk id="4" creationId="{955DDEB3-213C-4286-8DA4-D21FB21987C5}"/>
          </ac:spMkLst>
        </pc:spChg>
        <pc:spChg chg="mod">
          <ac:chgData name="Juan Castillo" userId="c0d9cb3ad2d93387" providerId="Windows Live" clId="Web-{16DAEBBC-5EBC-4040-ACFF-F75FC9349059}" dt="2020-01-20T16:58:41.904" v="961"/>
          <ac:spMkLst>
            <pc:docMk/>
            <pc:sldMk cId="4067032163" sldId="301"/>
            <ac:spMk id="7" creationId="{AAB755B3-22C9-4F83-A44D-6FA30A43CFAA}"/>
          </ac:spMkLst>
        </pc:spChg>
        <pc:picChg chg="add mod ord">
          <ac:chgData name="Juan Castillo" userId="c0d9cb3ad2d93387" providerId="Windows Live" clId="Web-{16DAEBBC-5EBC-4040-ACFF-F75FC9349059}" dt="2020-01-20T16:55:48.340" v="728" actId="1076"/>
          <ac:picMkLst>
            <pc:docMk/>
            <pc:sldMk cId="4067032163" sldId="301"/>
            <ac:picMk id="2" creationId="{EB6E3225-8051-45D4-9966-28D7B3AF2D21}"/>
          </ac:picMkLst>
        </pc:picChg>
      </pc:sldChg>
      <pc:sldChg chg="add del replId">
        <pc:chgData name="Juan Castillo" userId="c0d9cb3ad2d93387" providerId="Windows Live" clId="Web-{16DAEBBC-5EBC-4040-ACFF-F75FC9349059}" dt="2020-01-20T16:58:46.373" v="962"/>
        <pc:sldMkLst>
          <pc:docMk/>
          <pc:sldMk cId="1886030476" sldId="302"/>
        </pc:sldMkLst>
      </pc:sldChg>
      <pc:sldChg chg="add ord replId">
        <pc:chgData name="Juan Castillo" userId="c0d9cb3ad2d93387" providerId="Windows Live" clId="Web-{16DAEBBC-5EBC-4040-ACFF-F75FC9349059}" dt="2020-01-20T16:58:50.998" v="965"/>
        <pc:sldMkLst>
          <pc:docMk/>
          <pc:sldMk cId="2287285877" sldId="302"/>
        </pc:sldMkLst>
      </pc:sldChg>
      <pc:sldChg chg="modSp add ord replId">
        <pc:chgData name="Juan Castillo" userId="c0d9cb3ad2d93387" providerId="Windows Live" clId="Web-{16DAEBBC-5EBC-4040-ACFF-F75FC9349059}" dt="2020-01-20T17:39:41.558" v="1175" actId="20577"/>
        <pc:sldMkLst>
          <pc:docMk/>
          <pc:sldMk cId="682375938" sldId="303"/>
        </pc:sldMkLst>
        <pc:spChg chg="mod">
          <ac:chgData name="Juan Castillo" userId="c0d9cb3ad2d93387" providerId="Windows Live" clId="Web-{16DAEBBC-5EBC-4040-ACFF-F75FC9349059}" dt="2020-01-20T17:39:41.558" v="1175" actId="20577"/>
          <ac:spMkLst>
            <pc:docMk/>
            <pc:sldMk cId="682375938" sldId="303"/>
            <ac:spMk id="7" creationId="{AAB755B3-22C9-4F83-A44D-6FA30A43CFAA}"/>
          </ac:spMkLst>
        </pc:spChg>
        <pc:spChg chg="mod">
          <ac:chgData name="Juan Castillo" userId="c0d9cb3ad2d93387" providerId="Windows Live" clId="Web-{16DAEBBC-5EBC-4040-ACFF-F75FC9349059}" dt="2020-01-20T17:35:42.235" v="1048" actId="20577"/>
          <ac:spMkLst>
            <pc:docMk/>
            <pc:sldMk cId="682375938" sldId="303"/>
            <ac:spMk id="401" creationId="{00000000-0000-0000-0000-000000000000}"/>
          </ac:spMkLst>
        </pc:spChg>
      </pc:sldChg>
      <pc:sldChg chg="add del ord replId">
        <pc:chgData name="Juan Castillo" userId="c0d9cb3ad2d93387" providerId="Windows Live" clId="Web-{16DAEBBC-5EBC-4040-ACFF-F75FC9349059}" dt="2020-01-20T16:58:47.498" v="963"/>
        <pc:sldMkLst>
          <pc:docMk/>
          <pc:sldMk cId="1989660448" sldId="303"/>
        </pc:sldMkLst>
      </pc:sldChg>
      <pc:sldChg chg="addSp delSp modSp add ord replId modNotes">
        <pc:chgData name="Juan Castillo" userId="c0d9cb3ad2d93387" providerId="Windows Live" clId="Web-{16DAEBBC-5EBC-4040-ACFF-F75FC9349059}" dt="2020-01-20T18:01:19.226" v="1697" actId="20577"/>
        <pc:sldMkLst>
          <pc:docMk/>
          <pc:sldMk cId="3003332592" sldId="304"/>
        </pc:sldMkLst>
        <pc:spChg chg="add del mod">
          <ac:chgData name="Juan Castillo" userId="c0d9cb3ad2d93387" providerId="Windows Live" clId="Web-{16DAEBBC-5EBC-4040-ACFF-F75FC9349059}" dt="2020-01-20T17:42:41.613" v="1191"/>
          <ac:spMkLst>
            <pc:docMk/>
            <pc:sldMk cId="3003332592" sldId="304"/>
            <ac:spMk id="5" creationId="{1667FC95-B05B-4227-9FBE-33A4067452AF}"/>
          </ac:spMkLst>
        </pc:spChg>
        <pc:spChg chg="mod">
          <ac:chgData name="Juan Castillo" userId="c0d9cb3ad2d93387" providerId="Windows Live" clId="Web-{16DAEBBC-5EBC-4040-ACFF-F75FC9349059}" dt="2020-01-20T18:01:19.226" v="1697" actId="20577"/>
          <ac:spMkLst>
            <pc:docMk/>
            <pc:sldMk cId="3003332592" sldId="304"/>
            <ac:spMk id="7" creationId="{AAB755B3-22C9-4F83-A44D-6FA30A43CFAA}"/>
          </ac:spMkLst>
        </pc:spChg>
        <pc:picChg chg="del">
          <ac:chgData name="Juan Castillo" userId="c0d9cb3ad2d93387" providerId="Windows Live" clId="Web-{16DAEBBC-5EBC-4040-ACFF-F75FC9349059}" dt="2020-01-20T17:42:37.832" v="1190"/>
          <ac:picMkLst>
            <pc:docMk/>
            <pc:sldMk cId="3003332592" sldId="304"/>
            <ac:picMk id="2" creationId="{EB6E3225-8051-45D4-9966-28D7B3AF2D21}"/>
          </ac:picMkLst>
        </pc:picChg>
        <pc:picChg chg="add mod ord">
          <ac:chgData name="Juan Castillo" userId="c0d9cb3ad2d93387" providerId="Windows Live" clId="Web-{16DAEBBC-5EBC-4040-ACFF-F75FC9349059}" dt="2020-01-20T17:42:48.911" v="1195"/>
          <ac:picMkLst>
            <pc:docMk/>
            <pc:sldMk cId="3003332592" sldId="304"/>
            <ac:picMk id="3" creationId="{E0314D6B-B468-486F-8249-612F6D51B7D9}"/>
          </ac:picMkLst>
        </pc:picChg>
      </pc:sldChg>
      <pc:sldChg chg="addSp delSp modSp add replId">
        <pc:chgData name="Juan Castillo" userId="c0d9cb3ad2d93387" providerId="Windows Live" clId="Web-{16DAEBBC-5EBC-4040-ACFF-F75FC9349059}" dt="2020-01-20T18:01:02.382" v="1670" actId="20577"/>
        <pc:sldMkLst>
          <pc:docMk/>
          <pc:sldMk cId="202518695" sldId="305"/>
        </pc:sldMkLst>
        <pc:spChg chg="mod">
          <ac:chgData name="Juan Castillo" userId="c0d9cb3ad2d93387" providerId="Windows Live" clId="Web-{16DAEBBC-5EBC-4040-ACFF-F75FC9349059}" dt="2020-01-20T18:01:02.382" v="1670" actId="20577"/>
          <ac:spMkLst>
            <pc:docMk/>
            <pc:sldMk cId="202518695" sldId="305"/>
            <ac:spMk id="7" creationId="{AAB755B3-22C9-4F83-A44D-6FA30A43CFAA}"/>
          </ac:spMkLst>
        </pc:spChg>
        <pc:spChg chg="mod">
          <ac:chgData name="Juan Castillo" userId="c0d9cb3ad2d93387" providerId="Windows Live" clId="Web-{16DAEBBC-5EBC-4040-ACFF-F75FC9349059}" dt="2020-01-20T17:53:58.331" v="1341" actId="20577"/>
          <ac:spMkLst>
            <pc:docMk/>
            <pc:sldMk cId="202518695" sldId="305"/>
            <ac:spMk id="401" creationId="{00000000-0000-0000-0000-000000000000}"/>
          </ac:spMkLst>
        </pc:spChg>
        <pc:picChg chg="add mod">
          <ac:chgData name="Juan Castillo" userId="c0d9cb3ad2d93387" providerId="Windows Live" clId="Web-{16DAEBBC-5EBC-4040-ACFF-F75FC9349059}" dt="2020-01-20T18:00:49.022" v="1667" actId="1076"/>
          <ac:picMkLst>
            <pc:docMk/>
            <pc:sldMk cId="202518695" sldId="305"/>
            <ac:picMk id="2" creationId="{235FA70E-10D3-41A8-A24A-836E40FA00B5}"/>
          </ac:picMkLst>
        </pc:picChg>
        <pc:picChg chg="del">
          <ac:chgData name="Juan Castillo" userId="c0d9cb3ad2d93387" providerId="Windows Live" clId="Web-{16DAEBBC-5EBC-4040-ACFF-F75FC9349059}" dt="2020-01-20T18:00:06.801" v="1611"/>
          <ac:picMkLst>
            <pc:docMk/>
            <pc:sldMk cId="202518695" sldId="305"/>
            <ac:picMk id="3" creationId="{E0314D6B-B468-486F-8249-612F6D51B7D9}"/>
          </ac:picMkLst>
        </pc:picChg>
      </pc:sldChg>
      <pc:sldChg chg="modSp">
        <pc:chgData name="Juan Castillo" userId="c0d9cb3ad2d93387" providerId="Windows Live" clId="Web-{16DAEBBC-5EBC-4040-ACFF-F75FC9349059}" dt="2020-01-20T18:12:33.804" v="2476" actId="20577"/>
        <pc:sldMkLst>
          <pc:docMk/>
          <pc:sldMk cId="1439618575" sldId="310"/>
        </pc:sldMkLst>
        <pc:spChg chg="mod">
          <ac:chgData name="Juan Castillo" userId="c0d9cb3ad2d93387" providerId="Windows Live" clId="Web-{16DAEBBC-5EBC-4040-ACFF-F75FC9349059}" dt="2020-01-20T18:12:33.804" v="2476" actId="20577"/>
          <ac:spMkLst>
            <pc:docMk/>
            <pc:sldMk cId="1439618575" sldId="310"/>
            <ac:spMk id="7" creationId="{AAB755B3-22C9-4F83-A44D-6FA30A43CFAA}"/>
          </ac:spMkLst>
        </pc:spChg>
      </pc:sldChg>
      <pc:sldChg chg="addSp delSp modSp add replId">
        <pc:chgData name="Juan Castillo" userId="c0d9cb3ad2d93387" providerId="Windows Live" clId="Web-{16DAEBBC-5EBC-4040-ACFF-F75FC9349059}" dt="2020-01-20T18:09:37.124" v="2404" actId="20577"/>
        <pc:sldMkLst>
          <pc:docMk/>
          <pc:sldMk cId="2124034451" sldId="312"/>
        </pc:sldMkLst>
        <pc:spChg chg="mod">
          <ac:chgData name="Juan Castillo" userId="c0d9cb3ad2d93387" providerId="Windows Live" clId="Web-{16DAEBBC-5EBC-4040-ACFF-F75FC9349059}" dt="2020-01-20T18:09:37.124" v="2404" actId="20577"/>
          <ac:spMkLst>
            <pc:docMk/>
            <pc:sldMk cId="2124034451" sldId="312"/>
            <ac:spMk id="7" creationId="{AAB755B3-22C9-4F83-A44D-6FA30A43CFAA}"/>
          </ac:spMkLst>
        </pc:spChg>
        <pc:spChg chg="mod">
          <ac:chgData name="Juan Castillo" userId="c0d9cb3ad2d93387" providerId="Windows Live" clId="Web-{16DAEBBC-5EBC-4040-ACFF-F75FC9349059}" dt="2020-01-20T18:05:03.736" v="1760" actId="20577"/>
          <ac:spMkLst>
            <pc:docMk/>
            <pc:sldMk cId="2124034451" sldId="312"/>
            <ac:spMk id="401" creationId="{00000000-0000-0000-0000-000000000000}"/>
          </ac:spMkLst>
        </pc:spChg>
        <pc:picChg chg="del">
          <ac:chgData name="Juan Castillo" userId="c0d9cb3ad2d93387" providerId="Windows Live" clId="Web-{16DAEBBC-5EBC-4040-ACFF-F75FC9349059}" dt="2020-01-20T18:08:06.948" v="2253"/>
          <ac:picMkLst>
            <pc:docMk/>
            <pc:sldMk cId="2124034451" sldId="312"/>
            <ac:picMk id="2" creationId="{235FA70E-10D3-41A8-A24A-836E40FA00B5}"/>
          </ac:picMkLst>
        </pc:picChg>
        <pc:picChg chg="add mod">
          <ac:chgData name="Juan Castillo" userId="c0d9cb3ad2d93387" providerId="Windows Live" clId="Web-{16DAEBBC-5EBC-4040-ACFF-F75FC9349059}" dt="2020-01-20T18:08:09.589" v="2254" actId="1076"/>
          <ac:picMkLst>
            <pc:docMk/>
            <pc:sldMk cId="2124034451" sldId="312"/>
            <ac:picMk id="3" creationId="{2F9C2535-D26E-47C7-9219-089887BA21C0}"/>
          </ac:picMkLst>
        </pc:picChg>
      </pc:sldChg>
      <pc:sldChg chg="modSp add replId">
        <pc:chgData name="Juan Castillo" userId="c0d9cb3ad2d93387" providerId="Windows Live" clId="Web-{16DAEBBC-5EBC-4040-ACFF-F75FC9349059}" dt="2020-01-20T18:11:20.207" v="2471" actId="20577"/>
        <pc:sldMkLst>
          <pc:docMk/>
          <pc:sldMk cId="352012155" sldId="313"/>
        </pc:sldMkLst>
        <pc:spChg chg="mod">
          <ac:chgData name="Juan Castillo" userId="c0d9cb3ad2d93387" providerId="Windows Live" clId="Web-{16DAEBBC-5EBC-4040-ACFF-F75FC9349059}" dt="2020-01-20T18:11:20.207" v="2471" actId="20577"/>
          <ac:spMkLst>
            <pc:docMk/>
            <pc:sldMk cId="352012155" sldId="313"/>
            <ac:spMk id="7" creationId="{AAB755B3-22C9-4F83-A44D-6FA30A43CFAA}"/>
          </ac:spMkLst>
        </pc:spChg>
        <pc:spChg chg="mod">
          <ac:chgData name="Juan Castillo" userId="c0d9cb3ad2d93387" providerId="Windows Live" clId="Web-{16DAEBBC-5EBC-4040-ACFF-F75FC9349059}" dt="2020-01-20T18:10:33.454" v="2454" actId="20577"/>
          <ac:spMkLst>
            <pc:docMk/>
            <pc:sldMk cId="352012155" sldId="313"/>
            <ac:spMk id="401" creationId="{00000000-0000-0000-0000-000000000000}"/>
          </ac:spMkLst>
        </pc:spChg>
      </pc:sldChg>
    </pc:docChg>
  </pc:docChgLst>
  <pc:docChgLst>
    <pc:chgData name="Juan Castillo" userId="c0d9cb3ad2d93387" providerId="Windows Live" clId="Web-{B1144562-24A8-46F4-AAED-C99A1685E193}"/>
    <pc:docChg chg="delSld">
      <pc:chgData name="Juan Castillo" userId="c0d9cb3ad2d93387" providerId="Windows Live" clId="Web-{B1144562-24A8-46F4-AAED-C99A1685E193}" dt="2020-01-20T16:05:47.088" v="2"/>
      <pc:docMkLst>
        <pc:docMk/>
      </pc:docMkLst>
      <pc:sldChg chg="del">
        <pc:chgData name="Juan Castillo" userId="c0d9cb3ad2d93387" providerId="Windows Live" clId="Web-{B1144562-24A8-46F4-AAED-C99A1685E193}" dt="2020-01-20T16:05:47.088" v="2"/>
        <pc:sldMkLst>
          <pc:docMk/>
          <pc:sldMk cId="1530274429" sldId="276"/>
        </pc:sldMkLst>
      </pc:sldChg>
      <pc:sldChg chg="del">
        <pc:chgData name="Juan Castillo" userId="c0d9cb3ad2d93387" providerId="Windows Live" clId="Web-{B1144562-24A8-46F4-AAED-C99A1685E193}" dt="2020-01-20T16:03:54.931" v="1"/>
        <pc:sldMkLst>
          <pc:docMk/>
          <pc:sldMk cId="489023822" sldId="280"/>
        </pc:sldMkLst>
      </pc:sldChg>
      <pc:sldChg chg="del">
        <pc:chgData name="Juan Castillo" userId="c0d9cb3ad2d93387" providerId="Windows Live" clId="Web-{B1144562-24A8-46F4-AAED-C99A1685E193}" dt="2020-01-20T16:03:53.947" v="0"/>
        <pc:sldMkLst>
          <pc:docMk/>
          <pc:sldMk cId="195138761" sldId="281"/>
        </pc:sldMkLst>
      </pc:sldChg>
    </pc:docChg>
  </pc:docChgLst>
  <pc:docChgLst>
    <pc:chgData name="Guest User" providerId="Windows Live" clId="Web-{DAE5E1A8-2D57-42DD-8569-C11B000DCC7E}"/>
    <pc:docChg chg="modSld sldOrd">
      <pc:chgData name="Guest User" userId="" providerId="Windows Live" clId="Web-{DAE5E1A8-2D57-42DD-8569-C11B000DCC7E}" dt="2020-01-20T20:43:32.525" v="816"/>
      <pc:docMkLst>
        <pc:docMk/>
      </pc:docMkLst>
      <pc:sldChg chg="modSp ord modNotes">
        <pc:chgData name="Guest User" userId="" providerId="Windows Live" clId="Web-{DAE5E1A8-2D57-42DD-8569-C11B000DCC7E}" dt="2020-01-20T20:43:18.040" v="790" actId="20577"/>
        <pc:sldMkLst>
          <pc:docMk/>
          <pc:sldMk cId="1200860815" sldId="318"/>
        </pc:sldMkLst>
        <pc:spChg chg="mod">
          <ac:chgData name="Guest User" userId="" providerId="Windows Live" clId="Web-{DAE5E1A8-2D57-42DD-8569-C11B000DCC7E}" dt="2020-01-20T20:43:18.040" v="790" actId="20577"/>
          <ac:spMkLst>
            <pc:docMk/>
            <pc:sldMk cId="1200860815" sldId="318"/>
            <ac:spMk id="7" creationId="{AAB755B3-22C9-4F83-A44D-6FA30A43CFAA}"/>
          </ac:spMkLst>
        </pc:spChg>
      </pc:sldChg>
      <pc:sldChg chg="modNotes">
        <pc:chgData name="Guest User" userId="" providerId="Windows Live" clId="Web-{DAE5E1A8-2D57-42DD-8569-C11B000DCC7E}" dt="2020-01-20T20:43:32.525" v="816"/>
        <pc:sldMkLst>
          <pc:docMk/>
          <pc:sldMk cId="276821293" sldId="319"/>
        </pc:sldMkLst>
      </pc:sldChg>
      <pc:sldChg chg="modSp">
        <pc:chgData name="Guest User" userId="" providerId="Windows Live" clId="Web-{DAE5E1A8-2D57-42DD-8569-C11B000DCC7E}" dt="2020-01-20T20:42:20.399" v="719" actId="20577"/>
        <pc:sldMkLst>
          <pc:docMk/>
          <pc:sldMk cId="3233413057" sldId="321"/>
        </pc:sldMkLst>
        <pc:spChg chg="mod">
          <ac:chgData name="Guest User" userId="" providerId="Windows Live" clId="Web-{DAE5E1A8-2D57-42DD-8569-C11B000DCC7E}" dt="2020-01-20T20:42:20.399" v="719" actId="20577"/>
          <ac:spMkLst>
            <pc:docMk/>
            <pc:sldMk cId="3233413057" sldId="321"/>
            <ac:spMk id="7" creationId="{AAB755B3-22C9-4F83-A44D-6FA30A43CFAA}"/>
          </ac:spMkLst>
        </pc:spChg>
        <pc:spChg chg="mod">
          <ac:chgData name="Guest User" userId="" providerId="Windows Live" clId="Web-{DAE5E1A8-2D57-42DD-8569-C11B000DCC7E}" dt="2020-01-20T20:42:13.353" v="700" actId="20577"/>
          <ac:spMkLst>
            <pc:docMk/>
            <pc:sldMk cId="3233413057" sldId="321"/>
            <ac:spMk id="401" creationId="{00000000-0000-0000-0000-000000000000}"/>
          </ac:spMkLst>
        </pc:spChg>
      </pc:sldChg>
    </pc:docChg>
  </pc:docChgLst>
  <pc:docChgLst>
    <pc:chgData name="Usuario invitado" providerId="Windows Live" clId="Web-{9C8E213C-3D3E-40DA-8CF3-5812AA843A21}"/>
    <pc:docChg chg="modSld">
      <pc:chgData name="Usuario invitado" userId="" providerId="Windows Live" clId="Web-{9C8E213C-3D3E-40DA-8CF3-5812AA843A21}" dt="2020-01-20T21:08:23.284" v="576"/>
      <pc:docMkLst>
        <pc:docMk/>
      </pc:docMkLst>
      <pc:sldChg chg="modSp modNotes">
        <pc:chgData name="Usuario invitado" userId="" providerId="Windows Live" clId="Web-{9C8E213C-3D3E-40DA-8CF3-5812AA843A21}" dt="2020-01-20T21:08:23.284" v="576"/>
        <pc:sldMkLst>
          <pc:docMk/>
          <pc:sldMk cId="1200860815" sldId="318"/>
        </pc:sldMkLst>
        <pc:spChg chg="mod">
          <ac:chgData name="Usuario invitado" userId="" providerId="Windows Live" clId="Web-{9C8E213C-3D3E-40DA-8CF3-5812AA843A21}" dt="2020-01-20T21:01:26.487" v="352" actId="20577"/>
          <ac:spMkLst>
            <pc:docMk/>
            <pc:sldMk cId="1200860815" sldId="318"/>
            <ac:spMk id="7" creationId="{AAB755B3-22C9-4F83-A44D-6FA30A43CFAA}"/>
          </ac:spMkLst>
        </pc:spChg>
      </pc:sldChg>
    </pc:docChg>
  </pc:docChgLst>
  <pc:docChgLst>
    <pc:chgData name="Juan Castillo" userId="c0d9cb3ad2d93387" providerId="Windows Live" clId="Web-{37E77B34-2800-47B2-87E2-50EDEFB55FB6}"/>
    <pc:docChg chg="modSld">
      <pc:chgData name="Juan Castillo" userId="c0d9cb3ad2d93387" providerId="Windows Live" clId="Web-{37E77B34-2800-47B2-87E2-50EDEFB55FB6}" dt="2020-01-17T22:12:11.665" v="16" actId="20577"/>
      <pc:docMkLst>
        <pc:docMk/>
      </pc:docMkLst>
      <pc:sldChg chg="modSp">
        <pc:chgData name="Juan Castillo" userId="c0d9cb3ad2d93387" providerId="Windows Live" clId="Web-{37E77B34-2800-47B2-87E2-50EDEFB55FB6}" dt="2020-01-17T22:12:10.868" v="14" actId="20577"/>
        <pc:sldMkLst>
          <pc:docMk/>
          <pc:sldMk cId="3318827488" sldId="289"/>
        </pc:sldMkLst>
        <pc:spChg chg="mod">
          <ac:chgData name="Juan Castillo" userId="c0d9cb3ad2d93387" providerId="Windows Live" clId="Web-{37E77B34-2800-47B2-87E2-50EDEFB55FB6}" dt="2020-01-17T22:12:10.868" v="14" actId="20577"/>
          <ac:spMkLst>
            <pc:docMk/>
            <pc:sldMk cId="3318827488" sldId="289"/>
            <ac:spMk id="42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C" sz="1800" b="0" strike="noStrike" spc="-1" dirty="0">
                <a:solidFill>
                  <a:srgbClr val="000000"/>
                </a:solidFill>
                <a:latin typeface="Arial"/>
              </a:rPr>
              <a:t>Pulse para desplazar la página</a:t>
            </a:r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C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20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C" sz="1400" b="0" strike="noStrike" spc="-1" dirty="0">
                <a:latin typeface="Times New Roman"/>
              </a:rPr>
              <a:t> </a:t>
            </a:r>
          </a:p>
        </p:txBody>
      </p:sp>
      <p:sp>
        <p:nvSpPr>
          <p:cNvPr id="20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C" sz="1400" b="0" strike="noStrike" spc="-1" dirty="0">
                <a:latin typeface="Times New Roman"/>
              </a:rPr>
              <a:t> </a:t>
            </a:r>
          </a:p>
        </p:txBody>
      </p:sp>
      <p:sp>
        <p:nvSpPr>
          <p:cNvPr id="20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C" sz="1400" b="0" strike="noStrike" spc="-1" dirty="0">
                <a:latin typeface="Times New Roman"/>
              </a:rPr>
              <a:t> </a:t>
            </a:r>
          </a:p>
        </p:txBody>
      </p:sp>
      <p:sp>
        <p:nvSpPr>
          <p:cNvPr id="20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C5F0DB8-926A-4D43-A9C6-0FBC3E2F8259}" type="slidenum">
              <a:rPr lang="es-EC" sz="1400" b="0" strike="noStrike" spc="-1">
                <a:latin typeface="Times New Roman"/>
              </a:rPr>
              <a:t>‹Nº›</a:t>
            </a:fld>
            <a:endParaRPr lang="es-EC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328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5900" indent="-215265"/>
            <a:endParaRPr lang="es-EC" b="1" dirty="0">
              <a:latin typeface="Arial"/>
              <a:cs typeface="Arial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C5F0DB8-926A-4D43-A9C6-0FBC3E2F8259}" type="slidenum">
              <a:rPr lang="es-EC" sz="1400" b="0" strike="noStrike" spc="-1">
                <a:latin typeface="Times New Roman"/>
              </a:rPr>
              <a:t>2</a:t>
            </a:fld>
            <a:endParaRPr lang="es-EC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044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5900" marR="0" indent="-21526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CUMPLIR UNA OBLIGACIÓN</a:t>
            </a:r>
            <a:r>
              <a:rPr lang="es-EC" sz="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EC" sz="800" b="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800" b="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Compromisos o responsabilidades que adquieren los ciudadanos en el ejercicio de sus derechos. Esto quiere</a:t>
            </a:r>
            <a:r>
              <a:rPr lang="es-ES" sz="800" b="0" baseline="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800" b="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decir que no existen derechos sin responsabilidades, y viceversa.</a:t>
            </a:r>
            <a:endParaRPr lang="es-EC" sz="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marR="0" indent="-21526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OBTENER UN BENEFICIO: </a:t>
            </a:r>
            <a:r>
              <a:rPr lang="es-ES" sz="800" b="0" dirty="0" smtClean="0">
                <a:solidFill>
                  <a:srgbClr val="222222"/>
                </a:solidFill>
                <a:latin typeface="arial" panose="020B0604020202020204" pitchFamily="34" charset="0"/>
              </a:rPr>
              <a:t>Mejora que experimenta una persona o una cosa gracias a algo que se le hace o se le da.</a:t>
            </a:r>
          </a:p>
          <a:p>
            <a:r>
              <a:rPr lang="es-ES" sz="800" b="0" dirty="0" smtClean="0"/>
              <a:t>OBTENER UNA RESPUESTA: Efecto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  <a:r>
              <a:rPr lang="es-ES" sz="800" b="0" dirty="0" smtClean="0"/>
              <a:t>que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  <a:r>
              <a:rPr lang="es-ES" sz="800" b="0" dirty="0" smtClean="0"/>
              <a:t>se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  <a:r>
              <a:rPr lang="es-ES" sz="800" b="0" dirty="0" smtClean="0"/>
              <a:t>pretende conseguir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  <a:r>
              <a:rPr lang="es-ES" sz="800" b="0" dirty="0" smtClean="0"/>
              <a:t>con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  <a:r>
              <a:rPr lang="es-ES" sz="800" b="0" dirty="0" smtClean="0"/>
              <a:t>una</a:t>
            </a:r>
            <a:r>
              <a:rPr lang="es-ES" sz="800" b="0" dirty="0" smtClean="0">
                <a:solidFill>
                  <a:srgbClr val="000000"/>
                </a:solidFill>
                <a:ea typeface="arial unicode ms" panose="020B0604020202020204" pitchFamily="34" charset="-128"/>
              </a:rPr>
              <a:t> </a:t>
            </a:r>
          </a:p>
          <a:p>
            <a:r>
              <a:rPr lang="es-ES" sz="800" b="0" dirty="0" smtClean="0"/>
              <a:t>Acción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0" dirty="0" smtClean="0"/>
              <a:t>OBTENER UNA RESOLUCIÓN: </a:t>
            </a:r>
            <a:r>
              <a:rPr lang="es-ES" sz="800" b="0" dirty="0" smtClean="0">
                <a:solidFill>
                  <a:srgbClr val="222222"/>
                </a:solidFill>
                <a:latin typeface="arial" panose="020B0604020202020204" pitchFamily="34" charset="0"/>
              </a:rPr>
              <a:t>Solución o respuesta que se da a un problema, una dificultad o una duda.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" b="0" dirty="0" smtClean="0"/>
              <a:t>OBTENER UN SERVICIO: </a:t>
            </a:r>
            <a:r>
              <a:rPr lang="es-ES" sz="800" b="0" dirty="0" smtClean="0">
                <a:solidFill>
                  <a:srgbClr val="404040"/>
                </a:solidFill>
              </a:rPr>
              <a:t>Prestación realizada por una entidad que tiene como objeto satisfacer las diferentes necesidades de la colectividad para garantizar su funcionamiento social y asegurar las condiciones de igualdad y bienestar en la población.</a:t>
            </a:r>
            <a:endParaRPr lang="es-EC" sz="8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1" dirty="0" smtClean="0"/>
          </a:p>
          <a:p>
            <a:endParaRPr lang="es-EC" sz="800" b="0" dirty="0" smtClean="0"/>
          </a:p>
          <a:p>
            <a:pPr marL="215900" marR="0" indent="-21526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1" dirty="0" smtClean="0"/>
          </a:p>
          <a:p>
            <a:pPr marL="215900" marR="0" indent="-21526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0" dirty="0" smtClean="0"/>
          </a:p>
          <a:p>
            <a:pPr marL="215900" marR="0" indent="-215265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C" sz="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indent="-215265"/>
            <a:endParaRPr lang="es-EC" b="1" dirty="0">
              <a:latin typeface="Arial"/>
              <a:cs typeface="Arial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C5F0DB8-926A-4D43-A9C6-0FBC3E2F8259}" type="slidenum">
              <a:rPr lang="es-EC" sz="1400" b="0" strike="noStrike" spc="-1">
                <a:latin typeface="Times New Roman"/>
              </a:rPr>
              <a:t>3</a:t>
            </a:fld>
            <a:endParaRPr lang="es-EC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8861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76"/>
            <a:ext cx="12191998" cy="68607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5233" y="3516513"/>
            <a:ext cx="10515600" cy="7252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bg1"/>
                </a:solidFill>
                <a:latin typeface="Bebas Neue"/>
              </a:defRPr>
            </a:lvl1pPr>
          </a:lstStyle>
          <a:p>
            <a:r>
              <a:rPr lang="es-ES"/>
              <a:t>Haga clic para modificar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4299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838080" y="3000600"/>
            <a:ext cx="10515240" cy="395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3000600"/>
            <a:ext cx="10515240" cy="853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EC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C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C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Imagen 8"/>
          <p:cNvPicPr/>
          <p:nvPr/>
        </p:nvPicPr>
        <p:blipFill>
          <a:blip r:embed="rId15"/>
          <a:srcRect b="46057"/>
          <a:stretch/>
        </p:blipFill>
        <p:spPr>
          <a:xfrm>
            <a:off x="0" y="5400"/>
            <a:ext cx="12191400" cy="894240"/>
          </a:xfrm>
          <a:prstGeom prst="rect">
            <a:avLst/>
          </a:prstGeom>
          <a:ln>
            <a:noFill/>
          </a:ln>
        </p:spPr>
      </p:pic>
      <p:pic>
        <p:nvPicPr>
          <p:cNvPr id="78" name="3 Imagen"/>
          <p:cNvPicPr/>
          <p:nvPr/>
        </p:nvPicPr>
        <p:blipFill>
          <a:blip r:embed="rId16"/>
          <a:srcRect l="67882" t="81979"/>
          <a:stretch/>
        </p:blipFill>
        <p:spPr>
          <a:xfrm>
            <a:off x="10028880" y="5948280"/>
            <a:ext cx="2161440" cy="909000"/>
          </a:xfrm>
          <a:prstGeom prst="rect">
            <a:avLst/>
          </a:prstGeom>
          <a:ln>
            <a:noFill/>
          </a:ln>
        </p:spPr>
      </p:pic>
      <p:pic>
        <p:nvPicPr>
          <p:cNvPr id="79" name="Picture 2"/>
          <p:cNvPicPr/>
          <p:nvPr/>
        </p:nvPicPr>
        <p:blipFill>
          <a:blip r:embed="rId17"/>
          <a:stretch/>
        </p:blipFill>
        <p:spPr>
          <a:xfrm>
            <a:off x="8052120" y="124920"/>
            <a:ext cx="4071240" cy="768960"/>
          </a:xfrm>
          <a:prstGeom prst="rect">
            <a:avLst/>
          </a:prstGeom>
          <a:ln>
            <a:noFill/>
          </a:ln>
        </p:spPr>
      </p:pic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C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1800" b="0" strike="noStrike" spc="-1">
                <a:solidFill>
                  <a:srgbClr val="000000"/>
                </a:solidFill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18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C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C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71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6"/>
          <p:cNvPicPr/>
          <p:nvPr/>
        </p:nvPicPr>
        <p:blipFill>
          <a:blip r:embed="rId14"/>
          <a:stretch/>
        </p:blipFill>
        <p:spPr>
          <a:xfrm>
            <a:off x="0" y="0"/>
            <a:ext cx="12191760" cy="686052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_tradnl" sz="1800" b="0" strike="noStrike" spc="-1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_tradnl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972" y="3516513"/>
            <a:ext cx="11255828" cy="725288"/>
          </a:xfrm>
        </p:spPr>
        <p:txBody>
          <a:bodyPr/>
          <a:lstStyle/>
          <a:p>
            <a:pPr algn="ctr"/>
            <a:r>
              <a:rPr lang="es-ES" sz="2800" dirty="0" smtClean="0">
                <a:latin typeface="+mn-lt"/>
              </a:rPr>
              <a:t>TRÁMITES</a:t>
            </a:r>
            <a:endParaRPr lang="es-ES" sz="2800" dirty="0">
              <a:latin typeface="+mn-lt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xmlns="" id="{769634BA-9B4F-4440-BB96-D199A13138AE}"/>
              </a:ext>
            </a:extLst>
          </p:cNvPr>
          <p:cNvSpPr/>
          <p:nvPr/>
        </p:nvSpPr>
        <p:spPr>
          <a:xfrm>
            <a:off x="6996228" y="4240858"/>
            <a:ext cx="4146840" cy="39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EC" sz="2000" spc="-1" dirty="0" smtClean="0">
                <a:solidFill>
                  <a:srgbClr val="FFFFFF"/>
                </a:solidFill>
                <a:latin typeface="Arial"/>
                <a:ea typeface="DejaVu Sans"/>
              </a:rPr>
              <a:t>Agosto </a:t>
            </a:r>
            <a:r>
              <a:rPr lang="es-EC" sz="20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2020</a:t>
            </a:r>
            <a:endParaRPr lang="es-EC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661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30983" y="4607039"/>
            <a:ext cx="11642362" cy="9848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2" name="CuadroTexto 1"/>
          <p:cNvSpPr txBox="1"/>
          <p:nvPr/>
        </p:nvSpPr>
        <p:spPr>
          <a:xfrm>
            <a:off x="254839" y="560527"/>
            <a:ext cx="4000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C"/>
            </a:defPPr>
            <a:lvl1pPr>
              <a:defRPr sz="2800" b="1"/>
            </a:lvl1pPr>
          </a:lstStyle>
          <a:p>
            <a:r>
              <a:rPr lang="es-EC" dirty="0" smtClean="0"/>
              <a:t>TRAMITE ADMINISTRATIVO</a:t>
            </a:r>
            <a:endParaRPr lang="es-EC" dirty="0"/>
          </a:p>
        </p:txBody>
      </p:sp>
      <p:sp>
        <p:nvSpPr>
          <p:cNvPr id="7" name="CustomShape 22">
            <a:extLst>
              <a:ext uri="{FF2B5EF4-FFF2-40B4-BE49-F238E27FC236}">
                <a16:creationId xmlns:a16="http://schemas.microsoft.com/office/drawing/2014/main" xmlns="" id="{1E2DA609-52D0-FC48-97A4-471BD38546F4}"/>
              </a:ext>
            </a:extLst>
          </p:cNvPr>
          <p:cNvSpPr/>
          <p:nvPr/>
        </p:nvSpPr>
        <p:spPr>
          <a:xfrm>
            <a:off x="1027700" y="1656408"/>
            <a:ext cx="2258902" cy="1876985"/>
          </a:xfrm>
          <a:custGeom>
            <a:avLst/>
            <a:gdLst/>
            <a:ahLst/>
            <a:cxnLst/>
            <a:rect l="l" t="t" r="r" b="b"/>
            <a:pathLst>
              <a:path w="396648" h="495810">
                <a:moveTo>
                  <a:pt x="105078" y="359180"/>
                </a:moveTo>
                <a:cubicBezTo>
                  <a:pt x="109961" y="358241"/>
                  <a:pt x="114468" y="359227"/>
                  <a:pt x="118600" y="362138"/>
                </a:cubicBezTo>
                <a:cubicBezTo>
                  <a:pt x="122731" y="365049"/>
                  <a:pt x="125173" y="368946"/>
                  <a:pt x="125924" y="373829"/>
                </a:cubicBezTo>
                <a:cubicBezTo>
                  <a:pt x="126863" y="378712"/>
                  <a:pt x="125877" y="383220"/>
                  <a:pt x="122966" y="387352"/>
                </a:cubicBezTo>
                <a:cubicBezTo>
                  <a:pt x="120055" y="391483"/>
                  <a:pt x="116158" y="393925"/>
                  <a:pt x="111275" y="394676"/>
                </a:cubicBezTo>
                <a:cubicBezTo>
                  <a:pt x="100382" y="396554"/>
                  <a:pt x="90429" y="398761"/>
                  <a:pt x="81414" y="401296"/>
                </a:cubicBezTo>
                <a:cubicBezTo>
                  <a:pt x="72399" y="403832"/>
                  <a:pt x="65216" y="406226"/>
                  <a:pt x="59863" y="408480"/>
                </a:cubicBezTo>
                <a:cubicBezTo>
                  <a:pt x="54511" y="410734"/>
                  <a:pt x="49957" y="412940"/>
                  <a:pt x="46200" y="415100"/>
                </a:cubicBezTo>
                <a:cubicBezTo>
                  <a:pt x="42444" y="417260"/>
                  <a:pt x="39862" y="419091"/>
                  <a:pt x="38453" y="420593"/>
                </a:cubicBezTo>
                <a:cubicBezTo>
                  <a:pt x="37045" y="422096"/>
                  <a:pt x="36246" y="423223"/>
                  <a:pt x="36059" y="423974"/>
                </a:cubicBezTo>
                <a:cubicBezTo>
                  <a:pt x="36622" y="426040"/>
                  <a:pt x="39157" y="428528"/>
                  <a:pt x="43665" y="431439"/>
                </a:cubicBezTo>
                <a:cubicBezTo>
                  <a:pt x="48172" y="434350"/>
                  <a:pt x="55027" y="437449"/>
                  <a:pt x="64230" y="440736"/>
                </a:cubicBezTo>
                <a:cubicBezTo>
                  <a:pt x="73432" y="444022"/>
                  <a:pt x="84137" y="447074"/>
                  <a:pt x="96344" y="449891"/>
                </a:cubicBezTo>
                <a:cubicBezTo>
                  <a:pt x="108552" y="452708"/>
                  <a:pt x="123624" y="455056"/>
                  <a:pt x="141559" y="456934"/>
                </a:cubicBezTo>
                <a:cubicBezTo>
                  <a:pt x="159495" y="458812"/>
                  <a:pt x="178416" y="459751"/>
                  <a:pt x="198323" y="459751"/>
                </a:cubicBezTo>
                <a:cubicBezTo>
                  <a:pt x="218232" y="459751"/>
                  <a:pt x="237153" y="458812"/>
                  <a:pt x="255088" y="456934"/>
                </a:cubicBezTo>
                <a:cubicBezTo>
                  <a:pt x="273024" y="455056"/>
                  <a:pt x="288095" y="452708"/>
                  <a:pt x="300303" y="449891"/>
                </a:cubicBezTo>
                <a:cubicBezTo>
                  <a:pt x="312511" y="447074"/>
                  <a:pt x="323215" y="443975"/>
                  <a:pt x="332418" y="440595"/>
                </a:cubicBezTo>
                <a:cubicBezTo>
                  <a:pt x="341620" y="437214"/>
                  <a:pt x="348475" y="434068"/>
                  <a:pt x="352983" y="431157"/>
                </a:cubicBezTo>
                <a:cubicBezTo>
                  <a:pt x="357490" y="428246"/>
                  <a:pt x="360025" y="425664"/>
                  <a:pt x="360588" y="423411"/>
                </a:cubicBezTo>
                <a:cubicBezTo>
                  <a:pt x="360401" y="422659"/>
                  <a:pt x="359603" y="421626"/>
                  <a:pt x="358194" y="420312"/>
                </a:cubicBezTo>
                <a:cubicBezTo>
                  <a:pt x="356786" y="418997"/>
                  <a:pt x="354204" y="417213"/>
                  <a:pt x="350447" y="414959"/>
                </a:cubicBezTo>
                <a:cubicBezTo>
                  <a:pt x="346691" y="412706"/>
                  <a:pt x="342137" y="410499"/>
                  <a:pt x="336784" y="408339"/>
                </a:cubicBezTo>
                <a:cubicBezTo>
                  <a:pt x="331432" y="406179"/>
                  <a:pt x="324248" y="403832"/>
                  <a:pt x="315233" y="401296"/>
                </a:cubicBezTo>
                <a:cubicBezTo>
                  <a:pt x="306219" y="398761"/>
                  <a:pt x="296265" y="396554"/>
                  <a:pt x="285372" y="394676"/>
                </a:cubicBezTo>
                <a:cubicBezTo>
                  <a:pt x="280489" y="393925"/>
                  <a:pt x="276592" y="391483"/>
                  <a:pt x="273681" y="387352"/>
                </a:cubicBezTo>
                <a:cubicBezTo>
                  <a:pt x="270770" y="383220"/>
                  <a:pt x="269784" y="378712"/>
                  <a:pt x="270724" y="373829"/>
                </a:cubicBezTo>
                <a:cubicBezTo>
                  <a:pt x="271475" y="368946"/>
                  <a:pt x="273916" y="365049"/>
                  <a:pt x="278048" y="362138"/>
                </a:cubicBezTo>
                <a:cubicBezTo>
                  <a:pt x="282180" y="359227"/>
                  <a:pt x="286687" y="358241"/>
                  <a:pt x="291570" y="359180"/>
                </a:cubicBezTo>
                <a:cubicBezTo>
                  <a:pt x="304904" y="361434"/>
                  <a:pt x="317206" y="364204"/>
                  <a:pt x="328474" y="367491"/>
                </a:cubicBezTo>
                <a:cubicBezTo>
                  <a:pt x="339742" y="370778"/>
                  <a:pt x="350823" y="374956"/>
                  <a:pt x="361716" y="380027"/>
                </a:cubicBezTo>
                <a:cubicBezTo>
                  <a:pt x="372608" y="385098"/>
                  <a:pt x="381154" y="391342"/>
                  <a:pt x="387352" y="398761"/>
                </a:cubicBezTo>
                <a:cubicBezTo>
                  <a:pt x="393549" y="406179"/>
                  <a:pt x="396648" y="414490"/>
                  <a:pt x="396648" y="423692"/>
                </a:cubicBezTo>
                <a:cubicBezTo>
                  <a:pt x="396648" y="435524"/>
                  <a:pt x="390873" y="446182"/>
                  <a:pt x="379323" y="455666"/>
                </a:cubicBezTo>
                <a:cubicBezTo>
                  <a:pt x="367773" y="465151"/>
                  <a:pt x="352373" y="472757"/>
                  <a:pt x="333122" y="478485"/>
                </a:cubicBezTo>
                <a:cubicBezTo>
                  <a:pt x="313872" y="484213"/>
                  <a:pt x="292743" y="488533"/>
                  <a:pt x="269737" y="491444"/>
                </a:cubicBezTo>
                <a:cubicBezTo>
                  <a:pt x="246731" y="494354"/>
                  <a:pt x="222927" y="495810"/>
                  <a:pt x="198323" y="495810"/>
                </a:cubicBezTo>
                <a:cubicBezTo>
                  <a:pt x="173721" y="495810"/>
                  <a:pt x="149917" y="494354"/>
                  <a:pt x="126910" y="491444"/>
                </a:cubicBezTo>
                <a:cubicBezTo>
                  <a:pt x="103904" y="488533"/>
                  <a:pt x="82775" y="484213"/>
                  <a:pt x="63525" y="478485"/>
                </a:cubicBezTo>
                <a:cubicBezTo>
                  <a:pt x="44275" y="472757"/>
                  <a:pt x="28875" y="465151"/>
                  <a:pt x="17325" y="455666"/>
                </a:cubicBezTo>
                <a:cubicBezTo>
                  <a:pt x="5775" y="446182"/>
                  <a:pt x="0" y="435524"/>
                  <a:pt x="0" y="423692"/>
                </a:cubicBezTo>
                <a:cubicBezTo>
                  <a:pt x="0" y="414490"/>
                  <a:pt x="3099" y="406179"/>
                  <a:pt x="9296" y="398761"/>
                </a:cubicBezTo>
                <a:cubicBezTo>
                  <a:pt x="15494" y="391342"/>
                  <a:pt x="24039" y="385098"/>
                  <a:pt x="34932" y="380027"/>
                </a:cubicBezTo>
                <a:cubicBezTo>
                  <a:pt x="45824" y="374956"/>
                  <a:pt x="56905" y="370778"/>
                  <a:pt x="68173" y="367491"/>
                </a:cubicBezTo>
                <a:cubicBezTo>
                  <a:pt x="79442" y="364204"/>
                  <a:pt x="91743" y="361434"/>
                  <a:pt x="105078" y="359180"/>
                </a:cubicBezTo>
                <a:close/>
                <a:moveTo>
                  <a:pt x="144235" y="135222"/>
                </a:moveTo>
                <a:lnTo>
                  <a:pt x="252412" y="135222"/>
                </a:lnTo>
                <a:cubicBezTo>
                  <a:pt x="262366" y="135222"/>
                  <a:pt x="270864" y="138743"/>
                  <a:pt x="277907" y="145786"/>
                </a:cubicBezTo>
                <a:cubicBezTo>
                  <a:pt x="284950" y="152829"/>
                  <a:pt x="288471" y="161327"/>
                  <a:pt x="288471" y="171281"/>
                </a:cubicBezTo>
                <a:lnTo>
                  <a:pt x="288471" y="279457"/>
                </a:lnTo>
                <a:cubicBezTo>
                  <a:pt x="288471" y="284340"/>
                  <a:pt x="286687" y="288566"/>
                  <a:pt x="283118" y="292134"/>
                </a:cubicBezTo>
                <a:cubicBezTo>
                  <a:pt x="279551" y="295703"/>
                  <a:pt x="275325" y="297487"/>
                  <a:pt x="270442" y="297487"/>
                </a:cubicBezTo>
                <a:lnTo>
                  <a:pt x="252412" y="297487"/>
                </a:lnTo>
                <a:lnTo>
                  <a:pt x="252412" y="405664"/>
                </a:lnTo>
                <a:cubicBezTo>
                  <a:pt x="252412" y="410547"/>
                  <a:pt x="250628" y="414772"/>
                  <a:pt x="247059" y="418341"/>
                </a:cubicBezTo>
                <a:cubicBezTo>
                  <a:pt x="243492" y="421909"/>
                  <a:pt x="239266" y="423693"/>
                  <a:pt x="234382" y="423693"/>
                </a:cubicBezTo>
                <a:lnTo>
                  <a:pt x="162265" y="423693"/>
                </a:lnTo>
                <a:cubicBezTo>
                  <a:pt x="157382" y="423693"/>
                  <a:pt x="153156" y="421909"/>
                  <a:pt x="149587" y="418341"/>
                </a:cubicBezTo>
                <a:cubicBezTo>
                  <a:pt x="146020" y="414772"/>
                  <a:pt x="144235" y="410547"/>
                  <a:pt x="144235" y="405664"/>
                </a:cubicBezTo>
                <a:lnTo>
                  <a:pt x="144235" y="297487"/>
                </a:lnTo>
                <a:lnTo>
                  <a:pt x="126206" y="297487"/>
                </a:lnTo>
                <a:cubicBezTo>
                  <a:pt x="121323" y="297487"/>
                  <a:pt x="117097" y="295703"/>
                  <a:pt x="113529" y="292134"/>
                </a:cubicBezTo>
                <a:cubicBezTo>
                  <a:pt x="109961" y="288566"/>
                  <a:pt x="108176" y="284340"/>
                  <a:pt x="108176" y="279457"/>
                </a:cubicBezTo>
                <a:lnTo>
                  <a:pt x="108176" y="171281"/>
                </a:lnTo>
                <a:cubicBezTo>
                  <a:pt x="108176" y="161327"/>
                  <a:pt x="111698" y="152829"/>
                  <a:pt x="118741" y="145786"/>
                </a:cubicBezTo>
                <a:cubicBezTo>
                  <a:pt x="125783" y="138743"/>
                  <a:pt x="134282" y="135222"/>
                  <a:pt x="144235" y="135222"/>
                </a:cubicBezTo>
                <a:close/>
                <a:moveTo>
                  <a:pt x="198323" y="0"/>
                </a:moveTo>
                <a:cubicBezTo>
                  <a:pt x="215790" y="0"/>
                  <a:pt x="230673" y="6150"/>
                  <a:pt x="242975" y="18452"/>
                </a:cubicBezTo>
                <a:cubicBezTo>
                  <a:pt x="255276" y="30753"/>
                  <a:pt x="261427" y="45637"/>
                  <a:pt x="261427" y="63103"/>
                </a:cubicBezTo>
                <a:cubicBezTo>
                  <a:pt x="261427" y="80569"/>
                  <a:pt x="255276" y="95453"/>
                  <a:pt x="242975" y="107754"/>
                </a:cubicBezTo>
                <a:cubicBezTo>
                  <a:pt x="230673" y="120055"/>
                  <a:pt x="215790" y="126206"/>
                  <a:pt x="198323" y="126206"/>
                </a:cubicBezTo>
                <a:cubicBezTo>
                  <a:pt x="180858" y="126206"/>
                  <a:pt x="165974" y="120055"/>
                  <a:pt x="153672" y="107754"/>
                </a:cubicBezTo>
                <a:cubicBezTo>
                  <a:pt x="141372" y="95453"/>
                  <a:pt x="135220" y="80569"/>
                  <a:pt x="135220" y="63103"/>
                </a:cubicBezTo>
                <a:cubicBezTo>
                  <a:pt x="135220" y="45637"/>
                  <a:pt x="141372" y="30753"/>
                  <a:pt x="153672" y="18452"/>
                </a:cubicBezTo>
                <a:cubicBezTo>
                  <a:pt x="165974" y="6150"/>
                  <a:pt x="180858" y="0"/>
                  <a:pt x="198323" y="0"/>
                </a:cubicBezTo>
                <a:close/>
              </a:path>
            </a:pathLst>
          </a:custGeom>
          <a:solidFill>
            <a:srgbClr val="437C8A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834" y="0"/>
            <a:ext cx="5199976" cy="4579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" name="164 CuadroTexto"/>
          <p:cNvSpPr txBox="1"/>
          <p:nvPr/>
        </p:nvSpPr>
        <p:spPr>
          <a:xfrm>
            <a:off x="230983" y="3590048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P</a:t>
            </a:r>
            <a:r>
              <a:rPr lang="es-EC" dirty="0" smtClean="0"/>
              <a:t>ersona, empresa o entidad pública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30983" y="4607039"/>
            <a:ext cx="11642362" cy="984885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solidFill>
                  <a:schemeClr val="bg1"/>
                </a:solidFill>
              </a:rPr>
              <a:t>Conjunto de requisitos, actividades, diligencias, actuaciones y procedimientos que realizan las personas ante la Administración Pública o ésta de oficio, con el fin de cumplir una obligación, obtener un beneficio, servicio, resolución o respuesta a un asunto determinado.</a:t>
            </a:r>
          </a:p>
          <a:p>
            <a:pPr algn="just"/>
            <a:r>
              <a:rPr lang="es-EC" sz="1050" b="1" dirty="0" smtClean="0">
                <a:solidFill>
                  <a:schemeClr val="bg1"/>
                </a:solidFill>
              </a:rPr>
              <a:t>Ley Orgánica para la Optimización y Eficiencia de Trámites administrativos. </a:t>
            </a:r>
            <a:r>
              <a:rPr lang="es-EC" sz="1050" b="1" dirty="0" smtClean="0">
                <a:solidFill>
                  <a:schemeClr val="tx2"/>
                </a:solidFill>
              </a:rPr>
              <a:t>de 28-oct.-2019</a:t>
            </a:r>
            <a:endParaRPr lang="es-EC" sz="1050" b="1" dirty="0">
              <a:solidFill>
                <a:schemeClr val="tx2"/>
              </a:solidFill>
            </a:endParaRPr>
          </a:p>
        </p:txBody>
      </p:sp>
      <p:sp>
        <p:nvSpPr>
          <p:cNvPr id="4" name="Flecha izquierda y derecha 3"/>
          <p:cNvSpPr/>
          <p:nvPr/>
        </p:nvSpPr>
        <p:spPr>
          <a:xfrm>
            <a:off x="3417056" y="2351533"/>
            <a:ext cx="3602714" cy="6271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INTERACCIÓN</a:t>
            </a:r>
            <a:endParaRPr lang="es-EC" sz="16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3280448" y="2993542"/>
            <a:ext cx="13805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ADMINISTRADO</a:t>
            </a:r>
            <a:endParaRPr lang="es-EC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346421" y="3006436"/>
            <a:ext cx="8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ENTIDAD</a:t>
            </a:r>
            <a:endParaRPr lang="es-EC" sz="1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490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ángulo 29"/>
          <p:cNvSpPr/>
          <p:nvPr/>
        </p:nvSpPr>
        <p:spPr>
          <a:xfrm>
            <a:off x="3500687" y="2530336"/>
            <a:ext cx="4849090" cy="2237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2" name="CuadroTexto 1"/>
          <p:cNvSpPr txBox="1"/>
          <p:nvPr/>
        </p:nvSpPr>
        <p:spPr>
          <a:xfrm>
            <a:off x="254839" y="560527"/>
            <a:ext cx="4000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C"/>
            </a:defPPr>
            <a:lvl1pPr>
              <a:defRPr sz="2800" b="1"/>
            </a:lvl1pPr>
          </a:lstStyle>
          <a:p>
            <a:r>
              <a:rPr lang="es-EC" dirty="0" smtClean="0"/>
              <a:t>TRAMITE ADMINISTRATIVO</a:t>
            </a:r>
            <a:endParaRPr lang="es-EC" dirty="0"/>
          </a:p>
        </p:txBody>
      </p:sp>
      <p:sp>
        <p:nvSpPr>
          <p:cNvPr id="4" name="Elipse 3"/>
          <p:cNvSpPr/>
          <p:nvPr/>
        </p:nvSpPr>
        <p:spPr>
          <a:xfrm>
            <a:off x="3597668" y="2729089"/>
            <a:ext cx="1605140" cy="953816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 smtClean="0"/>
              <a:t>CUMPLIR UNA OBLIGACIÓN</a:t>
            </a:r>
            <a:endParaRPr lang="es-EC" sz="1100" b="1" dirty="0"/>
          </a:p>
        </p:txBody>
      </p:sp>
      <p:sp>
        <p:nvSpPr>
          <p:cNvPr id="11" name="Elipse 10"/>
          <p:cNvSpPr/>
          <p:nvPr/>
        </p:nvSpPr>
        <p:spPr>
          <a:xfrm>
            <a:off x="4469080" y="3682905"/>
            <a:ext cx="1497714" cy="977626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OBTENER UN BENEFICIO</a:t>
            </a:r>
            <a:endParaRPr lang="es-EC" sz="1000" b="1" dirty="0"/>
          </a:p>
        </p:txBody>
      </p:sp>
      <p:sp>
        <p:nvSpPr>
          <p:cNvPr id="12" name="Elipse 11"/>
          <p:cNvSpPr/>
          <p:nvPr/>
        </p:nvSpPr>
        <p:spPr>
          <a:xfrm>
            <a:off x="5264510" y="2667655"/>
            <a:ext cx="1404568" cy="1018262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50" b="1" dirty="0" smtClean="0"/>
              <a:t>OBTENER UN SERVICIO</a:t>
            </a:r>
            <a:endParaRPr lang="es-EC" sz="1050" b="1" dirty="0"/>
          </a:p>
        </p:txBody>
      </p:sp>
      <p:sp>
        <p:nvSpPr>
          <p:cNvPr id="13" name="Elipse 12"/>
          <p:cNvSpPr/>
          <p:nvPr/>
        </p:nvSpPr>
        <p:spPr>
          <a:xfrm>
            <a:off x="6744205" y="2683595"/>
            <a:ext cx="1507465" cy="96993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OBTENER UNA RESOLUCIÓN</a:t>
            </a:r>
            <a:endParaRPr lang="es-EC" sz="1000" b="1" dirty="0"/>
          </a:p>
        </p:txBody>
      </p:sp>
      <p:sp>
        <p:nvSpPr>
          <p:cNvPr id="14" name="Elipse 13"/>
          <p:cNvSpPr/>
          <p:nvPr/>
        </p:nvSpPr>
        <p:spPr>
          <a:xfrm>
            <a:off x="6015562" y="3653531"/>
            <a:ext cx="1485057" cy="929919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/>
              <a:t>OBTENER UNA RESPUESTA</a:t>
            </a:r>
            <a:endParaRPr lang="es-EC" sz="1000" b="1" dirty="0"/>
          </a:p>
        </p:txBody>
      </p:sp>
      <p:sp>
        <p:nvSpPr>
          <p:cNvPr id="5" name="Flecha abajo 4"/>
          <p:cNvSpPr/>
          <p:nvPr/>
        </p:nvSpPr>
        <p:spPr>
          <a:xfrm rot="3410757">
            <a:off x="8568402" y="2203086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6" name="Flecha abajo 15"/>
          <p:cNvSpPr/>
          <p:nvPr/>
        </p:nvSpPr>
        <p:spPr>
          <a:xfrm rot="6447236">
            <a:off x="8600477" y="4249197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7" name="Flecha abajo 16"/>
          <p:cNvSpPr/>
          <p:nvPr/>
        </p:nvSpPr>
        <p:spPr>
          <a:xfrm rot="10800000">
            <a:off x="5800537" y="4814286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8" name="Flecha abajo 17"/>
          <p:cNvSpPr/>
          <p:nvPr/>
        </p:nvSpPr>
        <p:spPr>
          <a:xfrm rot="17877416">
            <a:off x="2928293" y="2237583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19" name="Flecha abajo 18"/>
          <p:cNvSpPr/>
          <p:nvPr/>
        </p:nvSpPr>
        <p:spPr>
          <a:xfrm rot="15515303">
            <a:off x="2925907" y="4249197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23" name="CuadroTexto 22"/>
          <p:cNvSpPr txBox="1"/>
          <p:nvPr/>
        </p:nvSpPr>
        <p:spPr>
          <a:xfrm>
            <a:off x="4146593" y="155841"/>
            <a:ext cx="475425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TRÁMITES ADMINISTRADO - ENTIDADES</a:t>
            </a:r>
            <a:endParaRPr lang="es-EC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ángulo redondeado 23"/>
          <p:cNvSpPr/>
          <p:nvPr/>
        </p:nvSpPr>
        <p:spPr>
          <a:xfrm>
            <a:off x="665018" y="1953491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EJECUTIVO</a:t>
            </a:r>
            <a:endParaRPr lang="es-EC" sz="1600" b="1" dirty="0"/>
          </a:p>
        </p:txBody>
      </p:sp>
      <p:sp>
        <p:nvSpPr>
          <p:cNvPr id="25" name="Rectángulo redondeado 24"/>
          <p:cNvSpPr/>
          <p:nvPr/>
        </p:nvSpPr>
        <p:spPr>
          <a:xfrm>
            <a:off x="629903" y="4470756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LEGISLATIVO</a:t>
            </a:r>
            <a:endParaRPr lang="es-EC" sz="1600" b="1" dirty="0"/>
          </a:p>
        </p:txBody>
      </p:sp>
      <p:sp>
        <p:nvSpPr>
          <p:cNvPr id="26" name="Rectángulo redondeado 25"/>
          <p:cNvSpPr/>
          <p:nvPr/>
        </p:nvSpPr>
        <p:spPr>
          <a:xfrm>
            <a:off x="4962337" y="733288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JUDICIAL</a:t>
            </a:r>
            <a:endParaRPr lang="es-EC" sz="1600" b="1" dirty="0"/>
          </a:p>
        </p:txBody>
      </p:sp>
      <p:sp>
        <p:nvSpPr>
          <p:cNvPr id="27" name="Rectángulo redondeado 26"/>
          <p:cNvSpPr/>
          <p:nvPr/>
        </p:nvSpPr>
        <p:spPr>
          <a:xfrm>
            <a:off x="9145207" y="1937550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ELECTORAL</a:t>
            </a:r>
            <a:endParaRPr lang="es-EC" sz="1600" b="1" dirty="0"/>
          </a:p>
        </p:txBody>
      </p:sp>
      <p:sp>
        <p:nvSpPr>
          <p:cNvPr id="28" name="Rectángulo redondeado 27"/>
          <p:cNvSpPr/>
          <p:nvPr/>
        </p:nvSpPr>
        <p:spPr>
          <a:xfrm>
            <a:off x="9191564" y="4452639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/>
              <a:t>G</a:t>
            </a:r>
            <a:r>
              <a:rPr lang="es-ES" sz="1600" b="1" dirty="0" smtClean="0"/>
              <a:t>OBIERNOS AUTÓNOMOS</a:t>
            </a:r>
            <a:endParaRPr lang="es-EC" sz="1600" b="1" dirty="0"/>
          </a:p>
        </p:txBody>
      </p:sp>
      <p:sp>
        <p:nvSpPr>
          <p:cNvPr id="29" name="Rectángulo redondeado 28"/>
          <p:cNvSpPr/>
          <p:nvPr/>
        </p:nvSpPr>
        <p:spPr>
          <a:xfrm>
            <a:off x="4969542" y="5636001"/>
            <a:ext cx="2008909" cy="942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 smtClean="0"/>
              <a:t>TRANSPARENCIA Y CONTROL SOCIAL</a:t>
            </a:r>
            <a:endParaRPr lang="es-EC" sz="1600" b="1" dirty="0"/>
          </a:p>
        </p:txBody>
      </p:sp>
      <p:sp>
        <p:nvSpPr>
          <p:cNvPr id="31" name="Flecha abajo 30"/>
          <p:cNvSpPr/>
          <p:nvPr/>
        </p:nvSpPr>
        <p:spPr>
          <a:xfrm>
            <a:off x="5800536" y="1755789"/>
            <a:ext cx="332513" cy="7229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285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>
                <a:latin typeface="+mn-lt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16221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116</Words>
  <Application>Microsoft Office PowerPoint</Application>
  <PresentationFormat>Personalizado</PresentationFormat>
  <Paragraphs>37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Office Theme</vt:lpstr>
      <vt:lpstr>Office Theme</vt:lpstr>
      <vt:lpstr>TRÁMITES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Juan.Bazurto@mintel.gob.ec</dc:creator>
  <cp:lastModifiedBy>Jessica Cruz</cp:lastModifiedBy>
  <cp:revision>85</cp:revision>
  <cp:lastPrinted>2019-03-19T13:47:42Z</cp:lastPrinted>
  <dcterms:created xsi:type="dcterms:W3CDTF">2018-05-08T21:06:17Z</dcterms:created>
  <dcterms:modified xsi:type="dcterms:W3CDTF">2020-09-09T15:11:47Z</dcterms:modified>
  <dc:language>es-EC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16</vt:i4>
  </property>
  <property fmtid="{D5CDD505-2E9C-101B-9397-08002B2CF9AE}" pid="8" name="PresentationFormat">
    <vt:lpwstr>Personalizado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